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407" r:id="rId6"/>
    <p:sldId id="408" r:id="rId7"/>
    <p:sldId id="410" r:id="rId8"/>
    <p:sldId id="411" r:id="rId9"/>
    <p:sldId id="413" r:id="rId10"/>
    <p:sldId id="414" r:id="rId11"/>
    <p:sldId id="409" r:id="rId12"/>
    <p:sldId id="415" r:id="rId13"/>
    <p:sldId id="416" r:id="rId14"/>
    <p:sldId id="417" r:id="rId15"/>
    <p:sldId id="418" r:id="rId16"/>
    <p:sldId id="419" r:id="rId17"/>
    <p:sldId id="420" r:id="rId18"/>
    <p:sldId id="421" r:id="rId19"/>
    <p:sldId id="424" r:id="rId20"/>
    <p:sldId id="425" r:id="rId21"/>
    <p:sldId id="426" r:id="rId22"/>
    <p:sldId id="432" r:id="rId23"/>
    <p:sldId id="433" r:id="rId24"/>
    <p:sldId id="434" r:id="rId25"/>
    <p:sldId id="435" r:id="rId26"/>
    <p:sldId id="436" r:id="rId27"/>
    <p:sldId id="437" r:id="rId28"/>
    <p:sldId id="412" r:id="rId29"/>
    <p:sldId id="422" r:id="rId30"/>
    <p:sldId id="423" r:id="rId31"/>
    <p:sldId id="438" r:id="rId32"/>
    <p:sldId id="439" r:id="rId33"/>
    <p:sldId id="440" r:id="rId34"/>
    <p:sldId id="441" r:id="rId35"/>
    <p:sldId id="442" r:id="rId36"/>
    <p:sldId id="443" r:id="rId37"/>
    <p:sldId id="447" r:id="rId38"/>
    <p:sldId id="444" r:id="rId39"/>
    <p:sldId id="445" r:id="rId40"/>
    <p:sldId id="446" r:id="rId41"/>
    <p:sldId id="448" r:id="rId42"/>
    <p:sldId id="449" r:id="rId43"/>
    <p:sldId id="450" r:id="rId44"/>
    <p:sldId id="451" r:id="rId45"/>
    <p:sldId id="452" r:id="rId46"/>
    <p:sldId id="453" r:id="rId47"/>
    <p:sldId id="454" r:id="rId48"/>
    <p:sldId id="455" r:id="rId49"/>
    <p:sldId id="456" r:id="rId50"/>
    <p:sldId id="457" r:id="rId51"/>
    <p:sldId id="458" r:id="rId52"/>
    <p:sldId id="472" r:id="rId53"/>
    <p:sldId id="486" r:id="rId54"/>
    <p:sldId id="487" r:id="rId55"/>
    <p:sldId id="491" r:id="rId56"/>
    <p:sldId id="490" r:id="rId57"/>
    <p:sldId id="489" r:id="rId58"/>
    <p:sldId id="493" r:id="rId59"/>
    <p:sldId id="492" r:id="rId60"/>
    <p:sldId id="499" r:id="rId61"/>
    <p:sldId id="494" r:id="rId62"/>
    <p:sldId id="495" r:id="rId63"/>
    <p:sldId id="496" r:id="rId64"/>
    <p:sldId id="497" r:id="rId65"/>
    <p:sldId id="503" r:id="rId66"/>
    <p:sldId id="498" r:id="rId67"/>
    <p:sldId id="480" r:id="rId68"/>
    <p:sldId id="501" r:id="rId69"/>
    <p:sldId id="500" r:id="rId70"/>
    <p:sldId id="502" r:id="rId71"/>
    <p:sldId id="504" r:id="rId72"/>
    <p:sldId id="505" r:id="rId73"/>
    <p:sldId id="506" r:id="rId74"/>
    <p:sldId id="459" r:id="rId75"/>
    <p:sldId id="460" r:id="rId76"/>
    <p:sldId id="461" r:id="rId77"/>
    <p:sldId id="462" r:id="rId78"/>
    <p:sldId id="463" r:id="rId79"/>
    <p:sldId id="464" r:id="rId80"/>
    <p:sldId id="465" r:id="rId81"/>
    <p:sldId id="466" r:id="rId82"/>
    <p:sldId id="467" r:id="rId83"/>
    <p:sldId id="468" r:id="rId84"/>
    <p:sldId id="469" r:id="rId85"/>
    <p:sldId id="470" r:id="rId86"/>
    <p:sldId id="473" r:id="rId87"/>
    <p:sldId id="474" r:id="rId88"/>
    <p:sldId id="475" r:id="rId89"/>
    <p:sldId id="476" r:id="rId90"/>
    <p:sldId id="477" r:id="rId91"/>
    <p:sldId id="478" r:id="rId92"/>
    <p:sldId id="479" r:id="rId93"/>
    <p:sldId id="481" r:id="rId94"/>
    <p:sldId id="482" r:id="rId95"/>
    <p:sldId id="483" r:id="rId96"/>
    <p:sldId id="484" r:id="rId97"/>
    <p:sldId id="485" r:id="rId9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934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bbe, S [slubbe@sun.ac.za]" userId="656cc105-77ab-4b7b-bc17-2448ac205142" providerId="ADAL" clId="{F7ABB1F4-D52B-4B60-91E5-106CA8127010}"/>
    <pc:docChg chg="undo custSel addSld delSld modSld sldOrd">
      <pc:chgData name="Lubbe, S [slubbe@sun.ac.za]" userId="656cc105-77ab-4b7b-bc17-2448ac205142" providerId="ADAL" clId="{F7ABB1F4-D52B-4B60-91E5-106CA8127010}" dt="2024-01-29T16:36:21.745" v="1711" actId="14100"/>
      <pc:docMkLst>
        <pc:docMk/>
      </pc:docMkLst>
      <pc:sldChg chg="modSp del mod">
        <pc:chgData name="Lubbe, S [slubbe@sun.ac.za]" userId="656cc105-77ab-4b7b-bc17-2448ac205142" providerId="ADAL" clId="{F7ABB1F4-D52B-4B60-91E5-106CA8127010}" dt="2024-01-29T15:32:36.008" v="6" actId="2696"/>
        <pc:sldMkLst>
          <pc:docMk/>
          <pc:sldMk cId="1670750922" sldId="480"/>
        </pc:sldMkLst>
        <pc:spChg chg="mod">
          <ac:chgData name="Lubbe, S [slubbe@sun.ac.za]" userId="656cc105-77ab-4b7b-bc17-2448ac205142" providerId="ADAL" clId="{F7ABB1F4-D52B-4B60-91E5-106CA8127010}" dt="2024-01-29T15:32:27.733" v="5" actId="108"/>
          <ac:spMkLst>
            <pc:docMk/>
            <pc:sldMk cId="1670750922" sldId="480"/>
            <ac:spMk id="6" creationId="{00000000-0000-0000-0000-000000000000}"/>
          </ac:spMkLst>
        </pc:spChg>
      </pc:sldChg>
      <pc:sldChg chg="add">
        <pc:chgData name="Lubbe, S [slubbe@sun.ac.za]" userId="656cc105-77ab-4b7b-bc17-2448ac205142" providerId="ADAL" clId="{F7ABB1F4-D52B-4B60-91E5-106CA8127010}" dt="2024-01-29T15:33:06.391" v="7"/>
        <pc:sldMkLst>
          <pc:docMk/>
          <pc:sldMk cId="1789247375" sldId="480"/>
        </pc:sldMkLst>
      </pc:sldChg>
      <pc:sldChg chg="modSp mod">
        <pc:chgData name="Lubbe, S [slubbe@sun.ac.za]" userId="656cc105-77ab-4b7b-bc17-2448ac205142" providerId="ADAL" clId="{F7ABB1F4-D52B-4B60-91E5-106CA8127010}" dt="2024-01-29T16:24:18.490" v="1406" actId="27636"/>
        <pc:sldMkLst>
          <pc:docMk/>
          <pc:sldMk cId="887446491" sldId="497"/>
        </pc:sldMkLst>
        <pc:spChg chg="mod">
          <ac:chgData name="Lubbe, S [slubbe@sun.ac.za]" userId="656cc105-77ab-4b7b-bc17-2448ac205142" providerId="ADAL" clId="{F7ABB1F4-D52B-4B60-91E5-106CA8127010}" dt="2024-01-29T16:24:18.490" v="1406" actId="27636"/>
          <ac:spMkLst>
            <pc:docMk/>
            <pc:sldMk cId="887446491" sldId="497"/>
            <ac:spMk id="3" creationId="{95BD6527-F07A-41DC-B33E-D6A600CA9FB6}"/>
          </ac:spMkLst>
        </pc:spChg>
      </pc:sldChg>
      <pc:sldChg chg="modSp mod">
        <pc:chgData name="Lubbe, S [slubbe@sun.ac.za]" userId="656cc105-77ab-4b7b-bc17-2448ac205142" providerId="ADAL" clId="{F7ABB1F4-D52B-4B60-91E5-106CA8127010}" dt="2024-01-29T15:33:51.836" v="27" actId="15"/>
        <pc:sldMkLst>
          <pc:docMk/>
          <pc:sldMk cId="2085530489" sldId="499"/>
        </pc:sldMkLst>
        <pc:spChg chg="mod">
          <ac:chgData name="Lubbe, S [slubbe@sun.ac.za]" userId="656cc105-77ab-4b7b-bc17-2448ac205142" providerId="ADAL" clId="{F7ABB1F4-D52B-4B60-91E5-106CA8127010}" dt="2024-01-29T15:33:51.836" v="27" actId="15"/>
          <ac:spMkLst>
            <pc:docMk/>
            <pc:sldMk cId="2085530489" sldId="499"/>
            <ac:spMk id="3" creationId="{5A4478FC-04FF-4C4D-AF92-633080087205}"/>
          </ac:spMkLst>
        </pc:spChg>
      </pc:sldChg>
      <pc:sldChg chg="add">
        <pc:chgData name="Lubbe, S [slubbe@sun.ac.za]" userId="656cc105-77ab-4b7b-bc17-2448ac205142" providerId="ADAL" clId="{F7ABB1F4-D52B-4B60-91E5-106CA8127010}" dt="2024-01-29T16:28:26.843" v="1530"/>
        <pc:sldMkLst>
          <pc:docMk/>
          <pc:sldMk cId="176808068" sldId="500"/>
        </pc:sldMkLst>
      </pc:sldChg>
      <pc:sldChg chg="addSp delSp modSp new del mod">
        <pc:chgData name="Lubbe, S [slubbe@sun.ac.za]" userId="656cc105-77ab-4b7b-bc17-2448ac205142" providerId="ADAL" clId="{F7ABB1F4-D52B-4B60-91E5-106CA8127010}" dt="2024-01-29T16:28:14.336" v="1529" actId="2696"/>
        <pc:sldMkLst>
          <pc:docMk/>
          <pc:sldMk cId="341329246" sldId="500"/>
        </pc:sldMkLst>
        <pc:spChg chg="mod">
          <ac:chgData name="Lubbe, S [slubbe@sun.ac.za]" userId="656cc105-77ab-4b7b-bc17-2448ac205142" providerId="ADAL" clId="{F7ABB1F4-D52B-4B60-91E5-106CA8127010}" dt="2024-01-29T15:34:19.627" v="37" actId="20577"/>
          <ac:spMkLst>
            <pc:docMk/>
            <pc:sldMk cId="341329246" sldId="500"/>
            <ac:spMk id="2" creationId="{8459BF74-F1B2-C4AA-8DE2-0334AD236C20}"/>
          </ac:spMkLst>
        </pc:spChg>
        <pc:spChg chg="mod">
          <ac:chgData name="Lubbe, S [slubbe@sun.ac.za]" userId="656cc105-77ab-4b7b-bc17-2448ac205142" providerId="ADAL" clId="{F7ABB1F4-D52B-4B60-91E5-106CA8127010}" dt="2024-01-29T15:39:40.099" v="105" actId="6549"/>
          <ac:spMkLst>
            <pc:docMk/>
            <pc:sldMk cId="341329246" sldId="500"/>
            <ac:spMk id="3" creationId="{6F82CE31-17E1-0605-0FD4-A3F71D5A91D6}"/>
          </ac:spMkLst>
        </pc:spChg>
        <pc:spChg chg="mod">
          <ac:chgData name="Lubbe, S [slubbe@sun.ac.za]" userId="656cc105-77ab-4b7b-bc17-2448ac205142" providerId="ADAL" clId="{F7ABB1F4-D52B-4B60-91E5-106CA8127010}" dt="2024-01-29T15:34:37.685" v="38"/>
          <ac:spMkLst>
            <pc:docMk/>
            <pc:sldMk cId="341329246" sldId="500"/>
            <ac:spMk id="6" creationId="{F39379E5-AF74-580A-8A65-B40FBBFB7960}"/>
          </ac:spMkLst>
        </pc:spChg>
        <pc:spChg chg="mod">
          <ac:chgData name="Lubbe, S [slubbe@sun.ac.za]" userId="656cc105-77ab-4b7b-bc17-2448ac205142" providerId="ADAL" clId="{F7ABB1F4-D52B-4B60-91E5-106CA8127010}" dt="2024-01-29T15:34:37.685" v="38"/>
          <ac:spMkLst>
            <pc:docMk/>
            <pc:sldMk cId="341329246" sldId="500"/>
            <ac:spMk id="8" creationId="{F2AE1E13-1EF9-0F98-4FBC-4D88D0BA756A}"/>
          </ac:spMkLst>
        </pc:spChg>
        <pc:spChg chg="add del mod">
          <ac:chgData name="Lubbe, S [slubbe@sun.ac.za]" userId="656cc105-77ab-4b7b-bc17-2448ac205142" providerId="ADAL" clId="{F7ABB1F4-D52B-4B60-91E5-106CA8127010}" dt="2024-01-29T15:42:38.911" v="130" actId="478"/>
          <ac:spMkLst>
            <pc:docMk/>
            <pc:sldMk cId="341329246" sldId="500"/>
            <ac:spMk id="10" creationId="{96F492DD-1107-D69E-49AA-7DF06EA99940}"/>
          </ac:spMkLst>
        </pc:spChg>
        <pc:spChg chg="add del mod">
          <ac:chgData name="Lubbe, S [slubbe@sun.ac.za]" userId="656cc105-77ab-4b7b-bc17-2448ac205142" providerId="ADAL" clId="{F7ABB1F4-D52B-4B60-91E5-106CA8127010}" dt="2024-01-29T15:42:38.911" v="130" actId="478"/>
          <ac:spMkLst>
            <pc:docMk/>
            <pc:sldMk cId="341329246" sldId="500"/>
            <ac:spMk id="11" creationId="{2AD7BA5D-E8A9-D266-2C4D-732F9C0B7D17}"/>
          </ac:spMkLst>
        </pc:spChg>
        <pc:spChg chg="add del mod">
          <ac:chgData name="Lubbe, S [slubbe@sun.ac.za]" userId="656cc105-77ab-4b7b-bc17-2448ac205142" providerId="ADAL" clId="{F7ABB1F4-D52B-4B60-91E5-106CA8127010}" dt="2024-01-29T15:42:38.911" v="130" actId="478"/>
          <ac:spMkLst>
            <pc:docMk/>
            <pc:sldMk cId="341329246" sldId="500"/>
            <ac:spMk id="15" creationId="{3C9AB765-1370-2504-9A25-E78D27273527}"/>
          </ac:spMkLst>
        </pc:spChg>
        <pc:spChg chg="add del mod">
          <ac:chgData name="Lubbe, S [slubbe@sun.ac.za]" userId="656cc105-77ab-4b7b-bc17-2448ac205142" providerId="ADAL" clId="{F7ABB1F4-D52B-4B60-91E5-106CA8127010}" dt="2024-01-29T15:42:38.911" v="130" actId="478"/>
          <ac:spMkLst>
            <pc:docMk/>
            <pc:sldMk cId="341329246" sldId="500"/>
            <ac:spMk id="16" creationId="{35CF5A14-F1B9-6ABA-CA22-45801B211FDA}"/>
          </ac:spMkLst>
        </pc:spChg>
        <pc:spChg chg="mod">
          <ac:chgData name="Lubbe, S [slubbe@sun.ac.za]" userId="656cc105-77ab-4b7b-bc17-2448ac205142" providerId="ADAL" clId="{F7ABB1F4-D52B-4B60-91E5-106CA8127010}" dt="2024-01-29T15:42:47.480" v="131"/>
          <ac:spMkLst>
            <pc:docMk/>
            <pc:sldMk cId="341329246" sldId="500"/>
            <ac:spMk id="19" creationId="{7A3162C5-474D-4527-F5C1-3FBBA232426D}"/>
          </ac:spMkLst>
        </pc:spChg>
        <pc:spChg chg="mod">
          <ac:chgData name="Lubbe, S [slubbe@sun.ac.za]" userId="656cc105-77ab-4b7b-bc17-2448ac205142" providerId="ADAL" clId="{F7ABB1F4-D52B-4B60-91E5-106CA8127010}" dt="2024-01-29T15:42:47.480" v="131"/>
          <ac:spMkLst>
            <pc:docMk/>
            <pc:sldMk cId="341329246" sldId="500"/>
            <ac:spMk id="21" creationId="{8BD2DD36-43D5-0889-74CC-ADCFC39AEA5C}"/>
          </ac:spMkLst>
        </pc:spChg>
        <pc:spChg chg="add mod">
          <ac:chgData name="Lubbe, S [slubbe@sun.ac.za]" userId="656cc105-77ab-4b7b-bc17-2448ac205142" providerId="ADAL" clId="{F7ABB1F4-D52B-4B60-91E5-106CA8127010}" dt="2024-01-29T15:52:07.811" v="329" actId="1035"/>
          <ac:spMkLst>
            <pc:docMk/>
            <pc:sldMk cId="341329246" sldId="500"/>
            <ac:spMk id="23" creationId="{A03FCB59-48CF-2E3A-6A81-30D49659D6EE}"/>
          </ac:spMkLst>
        </pc:spChg>
        <pc:spChg chg="add mod">
          <ac:chgData name="Lubbe, S [slubbe@sun.ac.za]" userId="656cc105-77ab-4b7b-bc17-2448ac205142" providerId="ADAL" clId="{F7ABB1F4-D52B-4B60-91E5-106CA8127010}" dt="2024-01-29T15:52:07.811" v="329" actId="1035"/>
          <ac:spMkLst>
            <pc:docMk/>
            <pc:sldMk cId="341329246" sldId="500"/>
            <ac:spMk id="24" creationId="{BD10CAA9-A27F-F393-FD95-E7203D22C651}"/>
          </ac:spMkLst>
        </pc:spChg>
        <pc:spChg chg="add mod">
          <ac:chgData name="Lubbe, S [slubbe@sun.ac.za]" userId="656cc105-77ab-4b7b-bc17-2448ac205142" providerId="ADAL" clId="{F7ABB1F4-D52B-4B60-91E5-106CA8127010}" dt="2024-01-29T15:55:25.449" v="579" actId="20577"/>
          <ac:spMkLst>
            <pc:docMk/>
            <pc:sldMk cId="341329246" sldId="500"/>
            <ac:spMk id="25" creationId="{5D6F72B6-8E5F-66A5-6179-55CBEF36F667}"/>
          </ac:spMkLst>
        </pc:spChg>
        <pc:spChg chg="mod">
          <ac:chgData name="Lubbe, S [slubbe@sun.ac.za]" userId="656cc105-77ab-4b7b-bc17-2448ac205142" providerId="ADAL" clId="{F7ABB1F4-D52B-4B60-91E5-106CA8127010}" dt="2024-01-29T15:45:24.486" v="176"/>
          <ac:spMkLst>
            <pc:docMk/>
            <pc:sldMk cId="341329246" sldId="500"/>
            <ac:spMk id="29" creationId="{1A5DC1A7-13EA-F60C-A291-5520B984333C}"/>
          </ac:spMkLst>
        </pc:spChg>
        <pc:spChg chg="mod">
          <ac:chgData name="Lubbe, S [slubbe@sun.ac.za]" userId="656cc105-77ab-4b7b-bc17-2448ac205142" providerId="ADAL" clId="{F7ABB1F4-D52B-4B60-91E5-106CA8127010}" dt="2024-01-29T15:45:24.486" v="176"/>
          <ac:spMkLst>
            <pc:docMk/>
            <pc:sldMk cId="341329246" sldId="500"/>
            <ac:spMk id="31" creationId="{D58822EC-149B-9308-53C3-FAB65DDD9387}"/>
          </ac:spMkLst>
        </pc:spChg>
        <pc:spChg chg="add mod">
          <ac:chgData name="Lubbe, S [slubbe@sun.ac.za]" userId="656cc105-77ab-4b7b-bc17-2448ac205142" providerId="ADAL" clId="{F7ABB1F4-D52B-4B60-91E5-106CA8127010}" dt="2024-01-29T15:54:51.480" v="514" actId="1038"/>
          <ac:spMkLst>
            <pc:docMk/>
            <pc:sldMk cId="341329246" sldId="500"/>
            <ac:spMk id="32" creationId="{8DAC97A0-E13A-1064-8EF2-A4736E6C11AC}"/>
          </ac:spMkLst>
        </pc:spChg>
        <pc:spChg chg="add del mod">
          <ac:chgData name="Lubbe, S [slubbe@sun.ac.za]" userId="656cc105-77ab-4b7b-bc17-2448ac205142" providerId="ADAL" clId="{F7ABB1F4-D52B-4B60-91E5-106CA8127010}" dt="2024-01-29T15:46:07.258" v="186" actId="478"/>
          <ac:spMkLst>
            <pc:docMk/>
            <pc:sldMk cId="341329246" sldId="500"/>
            <ac:spMk id="33" creationId="{04B39AE2-F7CB-9DF8-FC68-001929172E77}"/>
          </ac:spMkLst>
        </pc:spChg>
        <pc:spChg chg="add mod">
          <ac:chgData name="Lubbe, S [slubbe@sun.ac.za]" userId="656cc105-77ab-4b7b-bc17-2448ac205142" providerId="ADAL" clId="{F7ABB1F4-D52B-4B60-91E5-106CA8127010}" dt="2024-01-29T15:54:51.480" v="514" actId="1038"/>
          <ac:spMkLst>
            <pc:docMk/>
            <pc:sldMk cId="341329246" sldId="500"/>
            <ac:spMk id="34" creationId="{C90F3ADE-BCAE-4239-FF61-B7A649BD9D38}"/>
          </ac:spMkLst>
        </pc:spChg>
        <pc:spChg chg="add mod">
          <ac:chgData name="Lubbe, S [slubbe@sun.ac.za]" userId="656cc105-77ab-4b7b-bc17-2448ac205142" providerId="ADAL" clId="{F7ABB1F4-D52B-4B60-91E5-106CA8127010}" dt="2024-01-29T15:52:07.811" v="329" actId="1035"/>
          <ac:spMkLst>
            <pc:docMk/>
            <pc:sldMk cId="341329246" sldId="500"/>
            <ac:spMk id="37" creationId="{9C839037-804B-C951-3D41-1D02FA2F0594}"/>
          </ac:spMkLst>
        </pc:spChg>
        <pc:spChg chg="add mod">
          <ac:chgData name="Lubbe, S [slubbe@sun.ac.za]" userId="656cc105-77ab-4b7b-bc17-2448ac205142" providerId="ADAL" clId="{F7ABB1F4-D52B-4B60-91E5-106CA8127010}" dt="2024-01-29T15:55:07.508" v="562" actId="1037"/>
          <ac:spMkLst>
            <pc:docMk/>
            <pc:sldMk cId="341329246" sldId="500"/>
            <ac:spMk id="38" creationId="{036786FE-BDEB-FAF2-A299-121C0675F108}"/>
          </ac:spMkLst>
        </pc:spChg>
        <pc:spChg chg="add mod">
          <ac:chgData name="Lubbe, S [slubbe@sun.ac.za]" userId="656cc105-77ab-4b7b-bc17-2448ac205142" providerId="ADAL" clId="{F7ABB1F4-D52B-4B60-91E5-106CA8127010}" dt="2024-01-29T15:50:20.856" v="225" actId="20577"/>
          <ac:spMkLst>
            <pc:docMk/>
            <pc:sldMk cId="341329246" sldId="500"/>
            <ac:spMk id="40" creationId="{56CBB246-5003-7C7B-C274-A3D5D2C66EC3}"/>
          </ac:spMkLst>
        </pc:spChg>
        <pc:spChg chg="add mod">
          <ac:chgData name="Lubbe, S [slubbe@sun.ac.za]" userId="656cc105-77ab-4b7b-bc17-2448ac205142" providerId="ADAL" clId="{F7ABB1F4-D52B-4B60-91E5-106CA8127010}" dt="2024-01-29T15:55:07.508" v="562" actId="1037"/>
          <ac:spMkLst>
            <pc:docMk/>
            <pc:sldMk cId="341329246" sldId="500"/>
            <ac:spMk id="41" creationId="{A10CEA64-2BB1-7C90-8F37-96AF8315DF31}"/>
          </ac:spMkLst>
        </pc:spChg>
        <pc:spChg chg="add mod">
          <ac:chgData name="Lubbe, S [slubbe@sun.ac.za]" userId="656cc105-77ab-4b7b-bc17-2448ac205142" providerId="ADAL" clId="{F7ABB1F4-D52B-4B60-91E5-106CA8127010}" dt="2024-01-29T15:55:07.508" v="562" actId="1037"/>
          <ac:spMkLst>
            <pc:docMk/>
            <pc:sldMk cId="341329246" sldId="500"/>
            <ac:spMk id="43" creationId="{1BAB305D-C038-5C42-398A-07747E5B2129}"/>
          </ac:spMkLst>
        </pc:spChg>
        <pc:spChg chg="mod">
          <ac:chgData name="Lubbe, S [slubbe@sun.ac.za]" userId="656cc105-77ab-4b7b-bc17-2448ac205142" providerId="ADAL" clId="{F7ABB1F4-D52B-4B60-91E5-106CA8127010}" dt="2024-01-29T15:51:37.375" v="306"/>
          <ac:spMkLst>
            <pc:docMk/>
            <pc:sldMk cId="341329246" sldId="500"/>
            <ac:spMk id="46" creationId="{8562DEC3-3D0E-6212-0C1F-76FA982909BB}"/>
          </ac:spMkLst>
        </pc:spChg>
        <pc:spChg chg="mod">
          <ac:chgData name="Lubbe, S [slubbe@sun.ac.za]" userId="656cc105-77ab-4b7b-bc17-2448ac205142" providerId="ADAL" clId="{F7ABB1F4-D52B-4B60-91E5-106CA8127010}" dt="2024-01-29T15:51:37.375" v="306"/>
          <ac:spMkLst>
            <pc:docMk/>
            <pc:sldMk cId="341329246" sldId="500"/>
            <ac:spMk id="48" creationId="{AF5897B4-6CD1-F9C1-93C8-8FD15D844D0B}"/>
          </ac:spMkLst>
        </pc:spChg>
        <pc:spChg chg="add mod">
          <ac:chgData name="Lubbe, S [slubbe@sun.ac.za]" userId="656cc105-77ab-4b7b-bc17-2448ac205142" providerId="ADAL" clId="{F7ABB1F4-D52B-4B60-91E5-106CA8127010}" dt="2024-01-29T15:55:07.508" v="562" actId="1037"/>
          <ac:spMkLst>
            <pc:docMk/>
            <pc:sldMk cId="341329246" sldId="500"/>
            <ac:spMk id="49" creationId="{F296E111-18EA-2656-1194-4080748BDD32}"/>
          </ac:spMkLst>
        </pc:spChg>
        <pc:spChg chg="mod">
          <ac:chgData name="Lubbe, S [slubbe@sun.ac.za]" userId="656cc105-77ab-4b7b-bc17-2448ac205142" providerId="ADAL" clId="{F7ABB1F4-D52B-4B60-91E5-106CA8127010}" dt="2024-01-29T15:51:48.716" v="308"/>
          <ac:spMkLst>
            <pc:docMk/>
            <pc:sldMk cId="341329246" sldId="500"/>
            <ac:spMk id="52" creationId="{4CE38C36-3420-12D4-9B5C-B5BE8A73B39C}"/>
          </ac:spMkLst>
        </pc:spChg>
        <pc:spChg chg="mod">
          <ac:chgData name="Lubbe, S [slubbe@sun.ac.za]" userId="656cc105-77ab-4b7b-bc17-2448ac205142" providerId="ADAL" clId="{F7ABB1F4-D52B-4B60-91E5-106CA8127010}" dt="2024-01-29T15:51:48.716" v="308"/>
          <ac:spMkLst>
            <pc:docMk/>
            <pc:sldMk cId="341329246" sldId="500"/>
            <ac:spMk id="54" creationId="{D51D8280-7B48-D838-42D5-AC4B35D98A3D}"/>
          </ac:spMkLst>
        </pc:spChg>
        <pc:spChg chg="add mod">
          <ac:chgData name="Lubbe, S [slubbe@sun.ac.za]" userId="656cc105-77ab-4b7b-bc17-2448ac205142" providerId="ADAL" clId="{F7ABB1F4-D52B-4B60-91E5-106CA8127010}" dt="2024-01-29T15:55:07.508" v="562" actId="1037"/>
          <ac:spMkLst>
            <pc:docMk/>
            <pc:sldMk cId="341329246" sldId="500"/>
            <ac:spMk id="55" creationId="{37B18505-6A33-79ED-3513-1B3A76C0D9F8}"/>
          </ac:spMkLst>
        </pc:spChg>
        <pc:spChg chg="add del mod">
          <ac:chgData name="Lubbe, S [slubbe@sun.ac.za]" userId="656cc105-77ab-4b7b-bc17-2448ac205142" providerId="ADAL" clId="{F7ABB1F4-D52B-4B60-91E5-106CA8127010}" dt="2024-01-29T15:54:35.548" v="416" actId="478"/>
          <ac:spMkLst>
            <pc:docMk/>
            <pc:sldMk cId="341329246" sldId="500"/>
            <ac:spMk id="56" creationId="{D866E2C0-A5C5-834D-4B33-DE2EC4CA2075}"/>
          </ac:spMkLst>
        </pc:spChg>
        <pc:spChg chg="add del mod">
          <ac:chgData name="Lubbe, S [slubbe@sun.ac.za]" userId="656cc105-77ab-4b7b-bc17-2448ac205142" providerId="ADAL" clId="{F7ABB1F4-D52B-4B60-91E5-106CA8127010}" dt="2024-01-29T15:54:35.548" v="416" actId="478"/>
          <ac:spMkLst>
            <pc:docMk/>
            <pc:sldMk cId="341329246" sldId="500"/>
            <ac:spMk id="57" creationId="{02692271-4265-5CF8-E791-33A185757137}"/>
          </ac:spMkLst>
        </pc:spChg>
        <pc:spChg chg="add mod">
          <ac:chgData name="Lubbe, S [slubbe@sun.ac.za]" userId="656cc105-77ab-4b7b-bc17-2448ac205142" providerId="ADAL" clId="{F7ABB1F4-D52B-4B60-91E5-106CA8127010}" dt="2024-01-29T15:56:25.640" v="656" actId="207"/>
          <ac:spMkLst>
            <pc:docMk/>
            <pc:sldMk cId="341329246" sldId="500"/>
            <ac:spMk id="58" creationId="{C96FB915-CBF6-1392-39D4-84D3C48B1260}"/>
          </ac:spMkLst>
        </pc:spChg>
        <pc:grpChg chg="add del mod">
          <ac:chgData name="Lubbe, S [slubbe@sun.ac.za]" userId="656cc105-77ab-4b7b-bc17-2448ac205142" providerId="ADAL" clId="{F7ABB1F4-D52B-4B60-91E5-106CA8127010}" dt="2024-01-29T15:39:29.010" v="96" actId="478"/>
          <ac:grpSpMkLst>
            <pc:docMk/>
            <pc:sldMk cId="341329246" sldId="500"/>
            <ac:grpSpMk id="4" creationId="{DFF1F3BE-F233-DD24-024C-EBDCCDD4387E}"/>
          </ac:grpSpMkLst>
        </pc:grpChg>
        <pc:grpChg chg="mod">
          <ac:chgData name="Lubbe, S [slubbe@sun.ac.za]" userId="656cc105-77ab-4b7b-bc17-2448ac205142" providerId="ADAL" clId="{F7ABB1F4-D52B-4B60-91E5-106CA8127010}" dt="2024-01-29T15:34:37.685" v="38"/>
          <ac:grpSpMkLst>
            <pc:docMk/>
            <pc:sldMk cId="341329246" sldId="500"/>
            <ac:grpSpMk id="5" creationId="{4AD0174D-AA39-1FA7-BC4B-05CF35B08DDB}"/>
          </ac:grpSpMkLst>
        </pc:grpChg>
        <pc:grpChg chg="add mod">
          <ac:chgData name="Lubbe, S [slubbe@sun.ac.za]" userId="656cc105-77ab-4b7b-bc17-2448ac205142" providerId="ADAL" clId="{F7ABB1F4-D52B-4B60-91E5-106CA8127010}" dt="2024-01-29T15:52:07.811" v="329" actId="1035"/>
          <ac:grpSpMkLst>
            <pc:docMk/>
            <pc:sldMk cId="341329246" sldId="500"/>
            <ac:grpSpMk id="17" creationId="{85D3E65C-734F-A8C8-56B1-3EF67A1CBC6C}"/>
          </ac:grpSpMkLst>
        </pc:grpChg>
        <pc:grpChg chg="mod">
          <ac:chgData name="Lubbe, S [slubbe@sun.ac.za]" userId="656cc105-77ab-4b7b-bc17-2448ac205142" providerId="ADAL" clId="{F7ABB1F4-D52B-4B60-91E5-106CA8127010}" dt="2024-01-29T15:42:47.480" v="131"/>
          <ac:grpSpMkLst>
            <pc:docMk/>
            <pc:sldMk cId="341329246" sldId="500"/>
            <ac:grpSpMk id="18" creationId="{A8628CA3-1E50-1728-33B4-234ACD98F0B8}"/>
          </ac:grpSpMkLst>
        </pc:grpChg>
        <pc:grpChg chg="add mod">
          <ac:chgData name="Lubbe, S [slubbe@sun.ac.za]" userId="656cc105-77ab-4b7b-bc17-2448ac205142" providerId="ADAL" clId="{F7ABB1F4-D52B-4B60-91E5-106CA8127010}" dt="2024-01-29T15:54:51.480" v="514" actId="1038"/>
          <ac:grpSpMkLst>
            <pc:docMk/>
            <pc:sldMk cId="341329246" sldId="500"/>
            <ac:grpSpMk id="27" creationId="{1312F547-427B-8C7C-D5E0-1252239684E4}"/>
          </ac:grpSpMkLst>
        </pc:grpChg>
        <pc:grpChg chg="mod">
          <ac:chgData name="Lubbe, S [slubbe@sun.ac.za]" userId="656cc105-77ab-4b7b-bc17-2448ac205142" providerId="ADAL" clId="{F7ABB1F4-D52B-4B60-91E5-106CA8127010}" dt="2024-01-29T15:45:24.486" v="176"/>
          <ac:grpSpMkLst>
            <pc:docMk/>
            <pc:sldMk cId="341329246" sldId="500"/>
            <ac:grpSpMk id="28" creationId="{49E2D196-0B07-93B3-8854-CDC62082DD6C}"/>
          </ac:grpSpMkLst>
        </pc:grpChg>
        <pc:grpChg chg="add mod">
          <ac:chgData name="Lubbe, S [slubbe@sun.ac.za]" userId="656cc105-77ab-4b7b-bc17-2448ac205142" providerId="ADAL" clId="{F7ABB1F4-D52B-4B60-91E5-106CA8127010}" dt="2024-01-29T15:55:07.508" v="562" actId="1037"/>
          <ac:grpSpMkLst>
            <pc:docMk/>
            <pc:sldMk cId="341329246" sldId="500"/>
            <ac:grpSpMk id="44" creationId="{4CF58951-9304-68E2-E2D0-2729DBB4320E}"/>
          </ac:grpSpMkLst>
        </pc:grpChg>
        <pc:grpChg chg="mod">
          <ac:chgData name="Lubbe, S [slubbe@sun.ac.za]" userId="656cc105-77ab-4b7b-bc17-2448ac205142" providerId="ADAL" clId="{F7ABB1F4-D52B-4B60-91E5-106CA8127010}" dt="2024-01-29T15:51:37.375" v="306"/>
          <ac:grpSpMkLst>
            <pc:docMk/>
            <pc:sldMk cId="341329246" sldId="500"/>
            <ac:grpSpMk id="45" creationId="{A6CE00FE-91FE-524A-2747-663D4CFD2EC5}"/>
          </ac:grpSpMkLst>
        </pc:grpChg>
        <pc:grpChg chg="add mod">
          <ac:chgData name="Lubbe, S [slubbe@sun.ac.za]" userId="656cc105-77ab-4b7b-bc17-2448ac205142" providerId="ADAL" clId="{F7ABB1F4-D52B-4B60-91E5-106CA8127010}" dt="2024-01-29T15:55:07.508" v="562" actId="1037"/>
          <ac:grpSpMkLst>
            <pc:docMk/>
            <pc:sldMk cId="341329246" sldId="500"/>
            <ac:grpSpMk id="50" creationId="{37696253-968F-1B57-E423-53D8B93FCA15}"/>
          </ac:grpSpMkLst>
        </pc:grpChg>
        <pc:grpChg chg="mod">
          <ac:chgData name="Lubbe, S [slubbe@sun.ac.za]" userId="656cc105-77ab-4b7b-bc17-2448ac205142" providerId="ADAL" clId="{F7ABB1F4-D52B-4B60-91E5-106CA8127010}" dt="2024-01-29T15:51:48.716" v="308"/>
          <ac:grpSpMkLst>
            <pc:docMk/>
            <pc:sldMk cId="341329246" sldId="500"/>
            <ac:grpSpMk id="51" creationId="{B987F096-8B8D-E2C7-36D6-D9522996A82B}"/>
          </ac:grpSpMkLst>
        </pc:grpChg>
        <pc:picChg chg="mod">
          <ac:chgData name="Lubbe, S [slubbe@sun.ac.za]" userId="656cc105-77ab-4b7b-bc17-2448ac205142" providerId="ADAL" clId="{F7ABB1F4-D52B-4B60-91E5-106CA8127010}" dt="2024-01-29T15:34:37.685" v="38"/>
          <ac:picMkLst>
            <pc:docMk/>
            <pc:sldMk cId="341329246" sldId="500"/>
            <ac:picMk id="7" creationId="{C0F7B4BB-2C0A-9E5B-A994-5462774779BF}"/>
          </ac:picMkLst>
        </pc:picChg>
        <pc:picChg chg="add del mod">
          <ac:chgData name="Lubbe, S [slubbe@sun.ac.za]" userId="656cc105-77ab-4b7b-bc17-2448ac205142" providerId="ADAL" clId="{F7ABB1F4-D52B-4B60-91E5-106CA8127010}" dt="2024-01-29T15:39:43.098" v="106" actId="478"/>
          <ac:picMkLst>
            <pc:docMk/>
            <pc:sldMk cId="341329246" sldId="500"/>
            <ac:picMk id="9" creationId="{7BF9A730-6EFC-BD95-6B95-FE87F61C7010}"/>
          </ac:picMkLst>
        </pc:picChg>
        <pc:picChg chg="mod">
          <ac:chgData name="Lubbe, S [slubbe@sun.ac.za]" userId="656cc105-77ab-4b7b-bc17-2448ac205142" providerId="ADAL" clId="{F7ABB1F4-D52B-4B60-91E5-106CA8127010}" dt="2024-01-29T15:42:47.480" v="131"/>
          <ac:picMkLst>
            <pc:docMk/>
            <pc:sldMk cId="341329246" sldId="500"/>
            <ac:picMk id="20" creationId="{08F4AB5E-40AB-3E49-2DA3-8FB0C8BE5821}"/>
          </ac:picMkLst>
        </pc:picChg>
        <pc:picChg chg="add mod">
          <ac:chgData name="Lubbe, S [slubbe@sun.ac.za]" userId="656cc105-77ab-4b7b-bc17-2448ac205142" providerId="ADAL" clId="{F7ABB1F4-D52B-4B60-91E5-106CA8127010}" dt="2024-01-29T15:52:07.811" v="329" actId="1035"/>
          <ac:picMkLst>
            <pc:docMk/>
            <pc:sldMk cId="341329246" sldId="500"/>
            <ac:picMk id="22" creationId="{CF0F7F2E-455E-3A28-164B-5CD3FCCB74D8}"/>
          </ac:picMkLst>
        </pc:picChg>
        <pc:picChg chg="add mod">
          <ac:chgData name="Lubbe, S [slubbe@sun.ac.za]" userId="656cc105-77ab-4b7b-bc17-2448ac205142" providerId="ADAL" clId="{F7ABB1F4-D52B-4B60-91E5-106CA8127010}" dt="2024-01-29T15:54:51.480" v="514" actId="1038"/>
          <ac:picMkLst>
            <pc:docMk/>
            <pc:sldMk cId="341329246" sldId="500"/>
            <ac:picMk id="26" creationId="{D703FDE3-AB77-3551-15E7-6D79D76FC9EE}"/>
          </ac:picMkLst>
        </pc:picChg>
        <pc:picChg chg="mod">
          <ac:chgData name="Lubbe, S [slubbe@sun.ac.za]" userId="656cc105-77ab-4b7b-bc17-2448ac205142" providerId="ADAL" clId="{F7ABB1F4-D52B-4B60-91E5-106CA8127010}" dt="2024-01-29T15:45:24.486" v="176"/>
          <ac:picMkLst>
            <pc:docMk/>
            <pc:sldMk cId="341329246" sldId="500"/>
            <ac:picMk id="30" creationId="{3F9B5CFB-6B75-1A47-A387-0B9243D107B2}"/>
          </ac:picMkLst>
        </pc:picChg>
        <pc:picChg chg="add mod">
          <ac:chgData name="Lubbe, S [slubbe@sun.ac.za]" userId="656cc105-77ab-4b7b-bc17-2448ac205142" providerId="ADAL" clId="{F7ABB1F4-D52B-4B60-91E5-106CA8127010}" dt="2024-01-29T15:55:07.508" v="562" actId="1037"/>
          <ac:picMkLst>
            <pc:docMk/>
            <pc:sldMk cId="341329246" sldId="500"/>
            <ac:picMk id="39" creationId="{02CBF7B3-DAA3-264C-87B1-23C02CEAA672}"/>
          </ac:picMkLst>
        </pc:picChg>
        <pc:picChg chg="add mod">
          <ac:chgData name="Lubbe, S [slubbe@sun.ac.za]" userId="656cc105-77ab-4b7b-bc17-2448ac205142" providerId="ADAL" clId="{F7ABB1F4-D52B-4B60-91E5-106CA8127010}" dt="2024-01-29T15:55:07.508" v="562" actId="1037"/>
          <ac:picMkLst>
            <pc:docMk/>
            <pc:sldMk cId="341329246" sldId="500"/>
            <ac:picMk id="42" creationId="{0A7F85D0-4E13-F1A3-516E-F913647B0EC2}"/>
          </ac:picMkLst>
        </pc:picChg>
        <pc:picChg chg="mod">
          <ac:chgData name="Lubbe, S [slubbe@sun.ac.za]" userId="656cc105-77ab-4b7b-bc17-2448ac205142" providerId="ADAL" clId="{F7ABB1F4-D52B-4B60-91E5-106CA8127010}" dt="2024-01-29T15:51:37.375" v="306"/>
          <ac:picMkLst>
            <pc:docMk/>
            <pc:sldMk cId="341329246" sldId="500"/>
            <ac:picMk id="47" creationId="{AAC5C451-8B31-9A4B-C61F-BD057087F560}"/>
          </ac:picMkLst>
        </pc:picChg>
        <pc:picChg chg="mod">
          <ac:chgData name="Lubbe, S [slubbe@sun.ac.za]" userId="656cc105-77ab-4b7b-bc17-2448ac205142" providerId="ADAL" clId="{F7ABB1F4-D52B-4B60-91E5-106CA8127010}" dt="2024-01-29T15:51:48.716" v="308"/>
          <ac:picMkLst>
            <pc:docMk/>
            <pc:sldMk cId="341329246" sldId="500"/>
            <ac:picMk id="53" creationId="{BAA5A940-7C65-F781-38CA-0FA2CD5E0B6A}"/>
          </ac:picMkLst>
        </pc:picChg>
        <pc:cxnChg chg="add del mod">
          <ac:chgData name="Lubbe, S [slubbe@sun.ac.za]" userId="656cc105-77ab-4b7b-bc17-2448ac205142" providerId="ADAL" clId="{F7ABB1F4-D52B-4B60-91E5-106CA8127010}" dt="2024-01-29T15:42:38.911" v="130" actId="478"/>
          <ac:cxnSpMkLst>
            <pc:docMk/>
            <pc:sldMk cId="341329246" sldId="500"/>
            <ac:cxnSpMk id="13" creationId="{A8B4CC6F-34B1-ED29-964C-FE75F1BB2506}"/>
          </ac:cxnSpMkLst>
        </pc:cxnChg>
        <pc:cxnChg chg="add mod ord">
          <ac:chgData name="Lubbe, S [slubbe@sun.ac.za]" userId="656cc105-77ab-4b7b-bc17-2448ac205142" providerId="ADAL" clId="{F7ABB1F4-D52B-4B60-91E5-106CA8127010}" dt="2024-01-29T15:52:07.811" v="329" actId="1035"/>
          <ac:cxnSpMkLst>
            <pc:docMk/>
            <pc:sldMk cId="341329246" sldId="500"/>
            <ac:cxnSpMk id="36" creationId="{AC613D6B-2B54-59A9-D3DA-44FB42725ABE}"/>
          </ac:cxnSpMkLst>
        </pc:cxnChg>
      </pc:sldChg>
      <pc:sldChg chg="delSp modSp add del mod ord">
        <pc:chgData name="Lubbe, S [slubbe@sun.ac.za]" userId="656cc105-77ab-4b7b-bc17-2448ac205142" providerId="ADAL" clId="{F7ABB1F4-D52B-4B60-91E5-106CA8127010}" dt="2024-01-29T16:28:14.336" v="1529" actId="2696"/>
        <pc:sldMkLst>
          <pc:docMk/>
          <pc:sldMk cId="4129272907" sldId="501"/>
        </pc:sldMkLst>
        <pc:spChg chg="mod">
          <ac:chgData name="Lubbe, S [slubbe@sun.ac.za]" userId="656cc105-77ab-4b7b-bc17-2448ac205142" providerId="ADAL" clId="{F7ABB1F4-D52B-4B60-91E5-106CA8127010}" dt="2024-01-29T15:59:00.212" v="743" actId="1035"/>
          <ac:spMkLst>
            <pc:docMk/>
            <pc:sldMk cId="4129272907" sldId="501"/>
            <ac:spMk id="41" creationId="{A10CEA64-2BB1-7C90-8F37-96AF8315DF31}"/>
          </ac:spMkLst>
        </pc:spChg>
        <pc:spChg chg="del">
          <ac:chgData name="Lubbe, S [slubbe@sun.ac.za]" userId="656cc105-77ab-4b7b-bc17-2448ac205142" providerId="ADAL" clId="{F7ABB1F4-D52B-4B60-91E5-106CA8127010}" dt="2024-01-29T15:56:39.416" v="659" actId="478"/>
          <ac:spMkLst>
            <pc:docMk/>
            <pc:sldMk cId="4129272907" sldId="501"/>
            <ac:spMk id="56" creationId="{D866E2C0-A5C5-834D-4B33-DE2EC4CA2075}"/>
          </ac:spMkLst>
        </pc:spChg>
        <pc:spChg chg="del">
          <ac:chgData name="Lubbe, S [slubbe@sun.ac.za]" userId="656cc105-77ab-4b7b-bc17-2448ac205142" providerId="ADAL" clId="{F7ABB1F4-D52B-4B60-91E5-106CA8127010}" dt="2024-01-29T15:56:39.416" v="659" actId="478"/>
          <ac:spMkLst>
            <pc:docMk/>
            <pc:sldMk cId="4129272907" sldId="501"/>
            <ac:spMk id="57" creationId="{02692271-4265-5CF8-E791-33A185757137}"/>
          </ac:spMkLst>
        </pc:spChg>
      </pc:sldChg>
      <pc:sldChg chg="add">
        <pc:chgData name="Lubbe, S [slubbe@sun.ac.za]" userId="656cc105-77ab-4b7b-bc17-2448ac205142" providerId="ADAL" clId="{F7ABB1F4-D52B-4B60-91E5-106CA8127010}" dt="2024-01-29T16:28:26.843" v="1530"/>
        <pc:sldMkLst>
          <pc:docMk/>
          <pc:sldMk cId="4130742195" sldId="501"/>
        </pc:sldMkLst>
      </pc:sldChg>
      <pc:sldChg chg="addSp delSp modSp add del mod">
        <pc:chgData name="Lubbe, S [slubbe@sun.ac.za]" userId="656cc105-77ab-4b7b-bc17-2448ac205142" providerId="ADAL" clId="{F7ABB1F4-D52B-4B60-91E5-106CA8127010}" dt="2024-01-29T16:28:14.336" v="1529" actId="2696"/>
        <pc:sldMkLst>
          <pc:docMk/>
          <pc:sldMk cId="363611261" sldId="502"/>
        </pc:sldMkLst>
        <pc:spChg chg="del mod">
          <ac:chgData name="Lubbe, S [slubbe@sun.ac.za]" userId="656cc105-77ab-4b7b-bc17-2448ac205142" providerId="ADAL" clId="{F7ABB1F4-D52B-4B60-91E5-106CA8127010}" dt="2024-01-29T16:00:22.184" v="775" actId="478"/>
          <ac:spMkLst>
            <pc:docMk/>
            <pc:sldMk cId="363611261" sldId="502"/>
            <ac:spMk id="3" creationId="{6F82CE31-17E1-0605-0FD4-A3F71D5A91D6}"/>
          </ac:spMkLst>
        </pc:spChg>
        <pc:spChg chg="add mod">
          <ac:chgData name="Lubbe, S [slubbe@sun.ac.za]" userId="656cc105-77ab-4b7b-bc17-2448ac205142" providerId="ADAL" clId="{F7ABB1F4-D52B-4B60-91E5-106CA8127010}" dt="2024-01-29T16:00:45.664" v="806" actId="554"/>
          <ac:spMkLst>
            <pc:docMk/>
            <pc:sldMk cId="363611261" sldId="502"/>
            <ac:spMk id="4" creationId="{77C11F26-CA98-D162-5B77-9A7213B35D52}"/>
          </ac:spMkLst>
        </pc:spChg>
        <pc:spChg chg="add mod">
          <ac:chgData name="Lubbe, S [slubbe@sun.ac.za]" userId="656cc105-77ab-4b7b-bc17-2448ac205142" providerId="ADAL" clId="{F7ABB1F4-D52B-4B60-91E5-106CA8127010}" dt="2024-01-29T16:00:32.788" v="805" actId="1035"/>
          <ac:spMkLst>
            <pc:docMk/>
            <pc:sldMk cId="363611261" sldId="502"/>
            <ac:spMk id="5" creationId="{1B2A0439-1DDC-4047-972B-E1DE046C9681}"/>
          </ac:spMkLst>
        </pc:spChg>
        <pc:spChg chg="add mod">
          <ac:chgData name="Lubbe, S [slubbe@sun.ac.za]" userId="656cc105-77ab-4b7b-bc17-2448ac205142" providerId="ADAL" clId="{F7ABB1F4-D52B-4B60-91E5-106CA8127010}" dt="2024-01-29T16:00:32.788" v="805" actId="1035"/>
          <ac:spMkLst>
            <pc:docMk/>
            <pc:sldMk cId="363611261" sldId="502"/>
            <ac:spMk id="6" creationId="{E3F6D819-DF50-9DCF-FEFB-8172A5CBD47C}"/>
          </ac:spMkLst>
        </pc:spChg>
        <pc:spChg chg="mod">
          <ac:chgData name="Lubbe, S [slubbe@sun.ac.za]" userId="656cc105-77ab-4b7b-bc17-2448ac205142" providerId="ADAL" clId="{F7ABB1F4-D52B-4B60-91E5-106CA8127010}" dt="2024-01-29T16:03:20.761" v="884"/>
          <ac:spMkLst>
            <pc:docMk/>
            <pc:sldMk cId="363611261" sldId="502"/>
            <ac:spMk id="9" creationId="{2EA04B21-5546-696B-BC31-17495F063B75}"/>
          </ac:spMkLst>
        </pc:spChg>
        <pc:spChg chg="mod">
          <ac:chgData name="Lubbe, S [slubbe@sun.ac.za]" userId="656cc105-77ab-4b7b-bc17-2448ac205142" providerId="ADAL" clId="{F7ABB1F4-D52B-4B60-91E5-106CA8127010}" dt="2024-01-29T16:03:20.761" v="884"/>
          <ac:spMkLst>
            <pc:docMk/>
            <pc:sldMk cId="363611261" sldId="502"/>
            <ac:spMk id="11" creationId="{38ED204E-A7A9-EE55-D26C-24D003902D48}"/>
          </ac:spMkLst>
        </pc:spChg>
        <pc:spChg chg="add mod">
          <ac:chgData name="Lubbe, S [slubbe@sun.ac.za]" userId="656cc105-77ab-4b7b-bc17-2448ac205142" providerId="ADAL" clId="{F7ABB1F4-D52B-4B60-91E5-106CA8127010}" dt="2024-01-29T16:03:40.050" v="892" actId="207"/>
          <ac:spMkLst>
            <pc:docMk/>
            <pc:sldMk cId="363611261" sldId="502"/>
            <ac:spMk id="12" creationId="{AD3A1C74-1964-0D6C-F4D6-BB0AE7819921}"/>
          </ac:spMkLst>
        </pc:spChg>
        <pc:spChg chg="add mod">
          <ac:chgData name="Lubbe, S [slubbe@sun.ac.za]" userId="656cc105-77ab-4b7b-bc17-2448ac205142" providerId="ADAL" clId="{F7ABB1F4-D52B-4B60-91E5-106CA8127010}" dt="2024-01-29T16:03:59.937" v="895" actId="2085"/>
          <ac:spMkLst>
            <pc:docMk/>
            <pc:sldMk cId="363611261" sldId="502"/>
            <ac:spMk id="13" creationId="{443C3C91-7C49-B1B7-36BB-6ABC5CAE5011}"/>
          </ac:spMkLst>
        </pc:spChg>
        <pc:spChg chg="add mod">
          <ac:chgData name="Lubbe, S [slubbe@sun.ac.za]" userId="656cc105-77ab-4b7b-bc17-2448ac205142" providerId="ADAL" clId="{F7ABB1F4-D52B-4B60-91E5-106CA8127010}" dt="2024-01-29T16:04:31.818" v="899" actId="1582"/>
          <ac:spMkLst>
            <pc:docMk/>
            <pc:sldMk cId="363611261" sldId="502"/>
            <ac:spMk id="14" creationId="{2EC2ED63-E550-F72D-656C-B1D4B1342FF1}"/>
          </ac:spMkLst>
        </pc:spChg>
        <pc:spChg chg="mod">
          <ac:chgData name="Lubbe, S [slubbe@sun.ac.za]" userId="656cc105-77ab-4b7b-bc17-2448ac205142" providerId="ADAL" clId="{F7ABB1F4-D52B-4B60-91E5-106CA8127010}" dt="2024-01-29T16:00:32.788" v="805" actId="1035"/>
          <ac:spMkLst>
            <pc:docMk/>
            <pc:sldMk cId="363611261" sldId="502"/>
            <ac:spMk id="23" creationId="{A03FCB59-48CF-2E3A-6A81-30D49659D6EE}"/>
          </ac:spMkLst>
        </pc:spChg>
        <pc:spChg chg="mod">
          <ac:chgData name="Lubbe, S [slubbe@sun.ac.za]" userId="656cc105-77ab-4b7b-bc17-2448ac205142" providerId="ADAL" clId="{F7ABB1F4-D52B-4B60-91E5-106CA8127010}" dt="2024-01-29T16:02:51.603" v="830" actId="255"/>
          <ac:spMkLst>
            <pc:docMk/>
            <pc:sldMk cId="363611261" sldId="502"/>
            <ac:spMk id="24" creationId="{BD10CAA9-A27F-F393-FD95-E7203D22C651}"/>
          </ac:spMkLst>
        </pc:spChg>
        <pc:spChg chg="del mod">
          <ac:chgData name="Lubbe, S [slubbe@sun.ac.za]" userId="656cc105-77ab-4b7b-bc17-2448ac205142" providerId="ADAL" clId="{F7ABB1F4-D52B-4B60-91E5-106CA8127010}" dt="2024-01-29T16:07:53.026" v="1014" actId="478"/>
          <ac:spMkLst>
            <pc:docMk/>
            <pc:sldMk cId="363611261" sldId="502"/>
            <ac:spMk id="25" creationId="{5D6F72B6-8E5F-66A5-6179-55CBEF36F667}"/>
          </ac:spMkLst>
        </pc:spChg>
        <pc:spChg chg="mod">
          <ac:chgData name="Lubbe, S [slubbe@sun.ac.za]" userId="656cc105-77ab-4b7b-bc17-2448ac205142" providerId="ADAL" clId="{F7ABB1F4-D52B-4B60-91E5-106CA8127010}" dt="2024-01-29T16:17:51.506" v="1299" actId="1037"/>
          <ac:spMkLst>
            <pc:docMk/>
            <pc:sldMk cId="363611261" sldId="502"/>
            <ac:spMk id="32" creationId="{8DAC97A0-E13A-1064-8EF2-A4736E6C11AC}"/>
          </ac:spMkLst>
        </pc:spChg>
        <pc:spChg chg="mod">
          <ac:chgData name="Lubbe, S [slubbe@sun.ac.za]" userId="656cc105-77ab-4b7b-bc17-2448ac205142" providerId="ADAL" clId="{F7ABB1F4-D52B-4B60-91E5-106CA8127010}" dt="2024-01-29T16:04:47.688" v="900"/>
          <ac:spMkLst>
            <pc:docMk/>
            <pc:sldMk cId="363611261" sldId="502"/>
            <ac:spMk id="33" creationId="{596AA20D-D300-200A-0856-2501E85E06BA}"/>
          </ac:spMkLst>
        </pc:spChg>
        <pc:spChg chg="del mod">
          <ac:chgData name="Lubbe, S [slubbe@sun.ac.za]" userId="656cc105-77ab-4b7b-bc17-2448ac205142" providerId="ADAL" clId="{F7ABB1F4-D52B-4B60-91E5-106CA8127010}" dt="2024-01-29T16:16:07.662" v="1163" actId="478"/>
          <ac:spMkLst>
            <pc:docMk/>
            <pc:sldMk cId="363611261" sldId="502"/>
            <ac:spMk id="34" creationId="{C90F3ADE-BCAE-4239-FF61-B7A649BD9D38}"/>
          </ac:spMkLst>
        </pc:spChg>
        <pc:spChg chg="mod">
          <ac:chgData name="Lubbe, S [slubbe@sun.ac.za]" userId="656cc105-77ab-4b7b-bc17-2448ac205142" providerId="ADAL" clId="{F7ABB1F4-D52B-4B60-91E5-106CA8127010}" dt="2024-01-29T16:02:21.632" v="807" actId="1076"/>
          <ac:spMkLst>
            <pc:docMk/>
            <pc:sldMk cId="363611261" sldId="502"/>
            <ac:spMk id="37" creationId="{9C839037-804B-C951-3D41-1D02FA2F0594}"/>
          </ac:spMkLst>
        </pc:spChg>
        <pc:spChg chg="add del mod">
          <ac:chgData name="Lubbe, S [slubbe@sun.ac.za]" userId="656cc105-77ab-4b7b-bc17-2448ac205142" providerId="ADAL" clId="{F7ABB1F4-D52B-4B60-91E5-106CA8127010}" dt="2024-01-29T16:00:32.788" v="805" actId="1035"/>
          <ac:spMkLst>
            <pc:docMk/>
            <pc:sldMk cId="363611261" sldId="502"/>
            <ac:spMk id="38" creationId="{036786FE-BDEB-FAF2-A299-121C0675F108}"/>
          </ac:spMkLst>
        </pc:spChg>
        <pc:spChg chg="add del mod">
          <ac:chgData name="Lubbe, S [slubbe@sun.ac.za]" userId="656cc105-77ab-4b7b-bc17-2448ac205142" providerId="ADAL" clId="{F7ABB1F4-D52B-4B60-91E5-106CA8127010}" dt="2024-01-29T16:00:45.664" v="806" actId="554"/>
          <ac:spMkLst>
            <pc:docMk/>
            <pc:sldMk cId="363611261" sldId="502"/>
            <ac:spMk id="40" creationId="{56CBB246-5003-7C7B-C274-A3D5D2C66EC3}"/>
          </ac:spMkLst>
        </pc:spChg>
        <pc:spChg chg="add del">
          <ac:chgData name="Lubbe, S [slubbe@sun.ac.za]" userId="656cc105-77ab-4b7b-bc17-2448ac205142" providerId="ADAL" clId="{F7ABB1F4-D52B-4B60-91E5-106CA8127010}" dt="2024-01-29T15:57:52.356" v="681" actId="478"/>
          <ac:spMkLst>
            <pc:docMk/>
            <pc:sldMk cId="363611261" sldId="502"/>
            <ac:spMk id="41" creationId="{A10CEA64-2BB1-7C90-8F37-96AF8315DF31}"/>
          </ac:spMkLst>
        </pc:spChg>
        <pc:spChg chg="add del mod">
          <ac:chgData name="Lubbe, S [slubbe@sun.ac.za]" userId="656cc105-77ab-4b7b-bc17-2448ac205142" providerId="ADAL" clId="{F7ABB1F4-D52B-4B60-91E5-106CA8127010}" dt="2024-01-29T16:00:32.788" v="805" actId="1035"/>
          <ac:spMkLst>
            <pc:docMk/>
            <pc:sldMk cId="363611261" sldId="502"/>
            <ac:spMk id="43" creationId="{1BAB305D-C038-5C42-398A-07747E5B2129}"/>
          </ac:spMkLst>
        </pc:spChg>
        <pc:spChg chg="mod">
          <ac:chgData name="Lubbe, S [slubbe@sun.ac.za]" userId="656cc105-77ab-4b7b-bc17-2448ac205142" providerId="ADAL" clId="{F7ABB1F4-D52B-4B60-91E5-106CA8127010}" dt="2024-01-29T16:00:32.788" v="805" actId="1035"/>
          <ac:spMkLst>
            <pc:docMk/>
            <pc:sldMk cId="363611261" sldId="502"/>
            <ac:spMk id="49" creationId="{F296E111-18EA-2656-1194-4080748BDD32}"/>
          </ac:spMkLst>
        </pc:spChg>
        <pc:spChg chg="mod">
          <ac:chgData name="Lubbe, S [slubbe@sun.ac.za]" userId="656cc105-77ab-4b7b-bc17-2448ac205142" providerId="ADAL" clId="{F7ABB1F4-D52B-4B60-91E5-106CA8127010}" dt="2024-01-29T16:00:32.788" v="805" actId="1035"/>
          <ac:spMkLst>
            <pc:docMk/>
            <pc:sldMk cId="363611261" sldId="502"/>
            <ac:spMk id="55" creationId="{37B18505-6A33-79ED-3513-1B3A76C0D9F8}"/>
          </ac:spMkLst>
        </pc:spChg>
        <pc:spChg chg="mod">
          <ac:chgData name="Lubbe, S [slubbe@sun.ac.za]" userId="656cc105-77ab-4b7b-bc17-2448ac205142" providerId="ADAL" clId="{F7ABB1F4-D52B-4B60-91E5-106CA8127010}" dt="2024-01-29T16:04:47.688" v="900"/>
          <ac:spMkLst>
            <pc:docMk/>
            <pc:sldMk cId="363611261" sldId="502"/>
            <ac:spMk id="56" creationId="{355117E1-AC13-D5FC-B5C9-93C56501A08C}"/>
          </ac:spMkLst>
        </pc:spChg>
        <pc:spChg chg="add mod">
          <ac:chgData name="Lubbe, S [slubbe@sun.ac.za]" userId="656cc105-77ab-4b7b-bc17-2448ac205142" providerId="ADAL" clId="{F7ABB1F4-D52B-4B60-91E5-106CA8127010}" dt="2024-01-29T16:17:31.260" v="1275" actId="1037"/>
          <ac:spMkLst>
            <pc:docMk/>
            <pc:sldMk cId="363611261" sldId="502"/>
            <ac:spMk id="57" creationId="{DF188963-2A64-62FD-B58C-0D8C6DD99A35}"/>
          </ac:spMkLst>
        </pc:spChg>
        <pc:spChg chg="del mod">
          <ac:chgData name="Lubbe, S [slubbe@sun.ac.za]" userId="656cc105-77ab-4b7b-bc17-2448ac205142" providerId="ADAL" clId="{F7ABB1F4-D52B-4B60-91E5-106CA8127010}" dt="2024-01-29T16:03:04.813" v="832" actId="478"/>
          <ac:spMkLst>
            <pc:docMk/>
            <pc:sldMk cId="363611261" sldId="502"/>
            <ac:spMk id="58" creationId="{C96FB915-CBF6-1392-39D4-84D3C48B1260}"/>
          </ac:spMkLst>
        </pc:spChg>
        <pc:spChg chg="add mod">
          <ac:chgData name="Lubbe, S [slubbe@sun.ac.za]" userId="656cc105-77ab-4b7b-bc17-2448ac205142" providerId="ADAL" clId="{F7ABB1F4-D52B-4B60-91E5-106CA8127010}" dt="2024-01-29T16:17:31.260" v="1275" actId="1037"/>
          <ac:spMkLst>
            <pc:docMk/>
            <pc:sldMk cId="363611261" sldId="502"/>
            <ac:spMk id="59" creationId="{7D1B4859-7561-6413-EFC2-3E1198FFDDBC}"/>
          </ac:spMkLst>
        </pc:spChg>
        <pc:spChg chg="add mod">
          <ac:chgData name="Lubbe, S [slubbe@sun.ac.za]" userId="656cc105-77ab-4b7b-bc17-2448ac205142" providerId="ADAL" clId="{F7ABB1F4-D52B-4B60-91E5-106CA8127010}" dt="2024-01-29T16:17:31.260" v="1275" actId="1037"/>
          <ac:spMkLst>
            <pc:docMk/>
            <pc:sldMk cId="363611261" sldId="502"/>
            <ac:spMk id="60" creationId="{2ED08BAF-4C9E-FD3E-8923-1893FE9495A5}"/>
          </ac:spMkLst>
        </pc:spChg>
        <pc:spChg chg="add mod">
          <ac:chgData name="Lubbe, S [slubbe@sun.ac.za]" userId="656cc105-77ab-4b7b-bc17-2448ac205142" providerId="ADAL" clId="{F7ABB1F4-D52B-4B60-91E5-106CA8127010}" dt="2024-01-29T16:17:19.900" v="1251" actId="1037"/>
          <ac:spMkLst>
            <pc:docMk/>
            <pc:sldMk cId="363611261" sldId="502"/>
            <ac:spMk id="61" creationId="{9850D18D-BD7E-DC55-9E54-0A8FDE7FC8BB}"/>
          </ac:spMkLst>
        </pc:spChg>
        <pc:spChg chg="add mod">
          <ac:chgData name="Lubbe, S [slubbe@sun.ac.za]" userId="656cc105-77ab-4b7b-bc17-2448ac205142" providerId="ADAL" clId="{F7ABB1F4-D52B-4B60-91E5-106CA8127010}" dt="2024-01-29T16:17:31.260" v="1275" actId="1037"/>
          <ac:spMkLst>
            <pc:docMk/>
            <pc:sldMk cId="363611261" sldId="502"/>
            <ac:spMk id="63" creationId="{F0143883-78CC-03ED-6464-2C48131441DE}"/>
          </ac:spMkLst>
        </pc:spChg>
        <pc:spChg chg="add mod">
          <ac:chgData name="Lubbe, S [slubbe@sun.ac.za]" userId="656cc105-77ab-4b7b-bc17-2448ac205142" providerId="ADAL" clId="{F7ABB1F4-D52B-4B60-91E5-106CA8127010}" dt="2024-01-29T16:17:31.260" v="1275" actId="1037"/>
          <ac:spMkLst>
            <pc:docMk/>
            <pc:sldMk cId="363611261" sldId="502"/>
            <ac:spMk id="65" creationId="{69C8520E-936A-0593-0209-D5DEB9978A79}"/>
          </ac:spMkLst>
        </pc:spChg>
        <pc:spChg chg="add mod">
          <ac:chgData name="Lubbe, S [slubbe@sun.ac.za]" userId="656cc105-77ab-4b7b-bc17-2448ac205142" providerId="ADAL" clId="{F7ABB1F4-D52B-4B60-91E5-106CA8127010}" dt="2024-01-29T16:17:31.260" v="1275" actId="1037"/>
          <ac:spMkLst>
            <pc:docMk/>
            <pc:sldMk cId="363611261" sldId="502"/>
            <ac:spMk id="66" creationId="{A63444FE-35F2-F679-0246-74C26F16A2DB}"/>
          </ac:spMkLst>
        </pc:spChg>
        <pc:spChg chg="mod">
          <ac:chgData name="Lubbe, S [slubbe@sun.ac.za]" userId="656cc105-77ab-4b7b-bc17-2448ac205142" providerId="ADAL" clId="{F7ABB1F4-D52B-4B60-91E5-106CA8127010}" dt="2024-01-29T16:08:58.847" v="1022"/>
          <ac:spMkLst>
            <pc:docMk/>
            <pc:sldMk cId="363611261" sldId="502"/>
            <ac:spMk id="73" creationId="{ACB853CE-68FA-5795-6622-B7723C93A8FE}"/>
          </ac:spMkLst>
        </pc:spChg>
        <pc:spChg chg="mod">
          <ac:chgData name="Lubbe, S [slubbe@sun.ac.za]" userId="656cc105-77ab-4b7b-bc17-2448ac205142" providerId="ADAL" clId="{F7ABB1F4-D52B-4B60-91E5-106CA8127010}" dt="2024-01-29T16:08:58.847" v="1022"/>
          <ac:spMkLst>
            <pc:docMk/>
            <pc:sldMk cId="363611261" sldId="502"/>
            <ac:spMk id="75" creationId="{7F8BBE10-A779-C7CF-ADC4-4EF3A11EE028}"/>
          </ac:spMkLst>
        </pc:spChg>
        <pc:spChg chg="add mod">
          <ac:chgData name="Lubbe, S [slubbe@sun.ac.za]" userId="656cc105-77ab-4b7b-bc17-2448ac205142" providerId="ADAL" clId="{F7ABB1F4-D52B-4B60-91E5-106CA8127010}" dt="2024-01-29T16:08:58.847" v="1022"/>
          <ac:spMkLst>
            <pc:docMk/>
            <pc:sldMk cId="363611261" sldId="502"/>
            <ac:spMk id="76" creationId="{6CC070A3-1ABB-3957-8492-34D766DA0BF1}"/>
          </ac:spMkLst>
        </pc:spChg>
        <pc:spChg chg="mod">
          <ac:chgData name="Lubbe, S [slubbe@sun.ac.za]" userId="656cc105-77ab-4b7b-bc17-2448ac205142" providerId="ADAL" clId="{F7ABB1F4-D52B-4B60-91E5-106CA8127010}" dt="2024-01-29T16:09:07.301" v="1023"/>
          <ac:spMkLst>
            <pc:docMk/>
            <pc:sldMk cId="363611261" sldId="502"/>
            <ac:spMk id="79" creationId="{66A97413-29C1-1C66-B433-525E275B6BF1}"/>
          </ac:spMkLst>
        </pc:spChg>
        <pc:spChg chg="mod">
          <ac:chgData name="Lubbe, S [slubbe@sun.ac.za]" userId="656cc105-77ab-4b7b-bc17-2448ac205142" providerId="ADAL" clId="{F7ABB1F4-D52B-4B60-91E5-106CA8127010}" dt="2024-01-29T16:09:07.301" v="1023"/>
          <ac:spMkLst>
            <pc:docMk/>
            <pc:sldMk cId="363611261" sldId="502"/>
            <ac:spMk id="81" creationId="{54B07248-E810-292F-F119-22EB46024C9B}"/>
          </ac:spMkLst>
        </pc:spChg>
        <pc:spChg chg="add mod">
          <ac:chgData name="Lubbe, S [slubbe@sun.ac.za]" userId="656cc105-77ab-4b7b-bc17-2448ac205142" providerId="ADAL" clId="{F7ABB1F4-D52B-4B60-91E5-106CA8127010}" dt="2024-01-29T16:17:31.260" v="1275" actId="1037"/>
          <ac:spMkLst>
            <pc:docMk/>
            <pc:sldMk cId="363611261" sldId="502"/>
            <ac:spMk id="82" creationId="{B6150698-87BF-E92C-4829-8B612F3E9879}"/>
          </ac:spMkLst>
        </pc:spChg>
        <pc:spChg chg="add mod">
          <ac:chgData name="Lubbe, S [slubbe@sun.ac.za]" userId="656cc105-77ab-4b7b-bc17-2448ac205142" providerId="ADAL" clId="{F7ABB1F4-D52B-4B60-91E5-106CA8127010}" dt="2024-01-29T16:17:31.260" v="1275" actId="1037"/>
          <ac:spMkLst>
            <pc:docMk/>
            <pc:sldMk cId="363611261" sldId="502"/>
            <ac:spMk id="83" creationId="{E6FB3BFF-1ACE-CD7F-BC1B-EB504B75AA7C}"/>
          </ac:spMkLst>
        </pc:spChg>
        <pc:spChg chg="add mod">
          <ac:chgData name="Lubbe, S [slubbe@sun.ac.za]" userId="656cc105-77ab-4b7b-bc17-2448ac205142" providerId="ADAL" clId="{F7ABB1F4-D52B-4B60-91E5-106CA8127010}" dt="2024-01-29T16:17:31.260" v="1275" actId="1037"/>
          <ac:spMkLst>
            <pc:docMk/>
            <pc:sldMk cId="363611261" sldId="502"/>
            <ac:spMk id="84" creationId="{97C17A95-4B9A-E1AB-835D-07FA27543449}"/>
          </ac:spMkLst>
        </pc:spChg>
        <pc:spChg chg="add mod">
          <ac:chgData name="Lubbe, S [slubbe@sun.ac.za]" userId="656cc105-77ab-4b7b-bc17-2448ac205142" providerId="ADAL" clId="{F7ABB1F4-D52B-4B60-91E5-106CA8127010}" dt="2024-01-29T16:17:31.260" v="1275" actId="1037"/>
          <ac:spMkLst>
            <pc:docMk/>
            <pc:sldMk cId="363611261" sldId="502"/>
            <ac:spMk id="85" creationId="{68A28B50-CE75-86CA-B629-FE7DDD9F2C42}"/>
          </ac:spMkLst>
        </pc:spChg>
        <pc:spChg chg="add mod">
          <ac:chgData name="Lubbe, S [slubbe@sun.ac.za]" userId="656cc105-77ab-4b7b-bc17-2448ac205142" providerId="ADAL" clId="{F7ABB1F4-D52B-4B60-91E5-106CA8127010}" dt="2024-01-29T16:18:22.069" v="1306" actId="6549"/>
          <ac:spMkLst>
            <pc:docMk/>
            <pc:sldMk cId="363611261" sldId="502"/>
            <ac:spMk id="86" creationId="{E90E7459-0804-A3FF-795D-3B340AFC45FE}"/>
          </ac:spMkLst>
        </pc:spChg>
        <pc:spChg chg="add del mod">
          <ac:chgData name="Lubbe, S [slubbe@sun.ac.za]" userId="656cc105-77ab-4b7b-bc17-2448ac205142" providerId="ADAL" clId="{F7ABB1F4-D52B-4B60-91E5-106CA8127010}" dt="2024-01-29T16:10:46.691" v="1077" actId="478"/>
          <ac:spMkLst>
            <pc:docMk/>
            <pc:sldMk cId="363611261" sldId="502"/>
            <ac:spMk id="87" creationId="{8C6AAD42-3EDC-72FD-D8E8-E764BA804DC9}"/>
          </ac:spMkLst>
        </pc:spChg>
        <pc:spChg chg="mod">
          <ac:chgData name="Lubbe, S [slubbe@sun.ac.za]" userId="656cc105-77ab-4b7b-bc17-2448ac205142" providerId="ADAL" clId="{F7ABB1F4-D52B-4B60-91E5-106CA8127010}" dt="2024-01-29T16:10:56.063" v="1078"/>
          <ac:spMkLst>
            <pc:docMk/>
            <pc:sldMk cId="363611261" sldId="502"/>
            <ac:spMk id="90" creationId="{9C0820B8-B9E8-97C2-D4C3-B3249E4B2E57}"/>
          </ac:spMkLst>
        </pc:spChg>
        <pc:spChg chg="mod">
          <ac:chgData name="Lubbe, S [slubbe@sun.ac.za]" userId="656cc105-77ab-4b7b-bc17-2448ac205142" providerId="ADAL" clId="{F7ABB1F4-D52B-4B60-91E5-106CA8127010}" dt="2024-01-29T16:10:56.063" v="1078"/>
          <ac:spMkLst>
            <pc:docMk/>
            <pc:sldMk cId="363611261" sldId="502"/>
            <ac:spMk id="92" creationId="{5C5847E0-9568-DD10-71E7-49BF122CC484}"/>
          </ac:spMkLst>
        </pc:spChg>
        <pc:spChg chg="add mod">
          <ac:chgData name="Lubbe, S [slubbe@sun.ac.za]" userId="656cc105-77ab-4b7b-bc17-2448ac205142" providerId="ADAL" clId="{F7ABB1F4-D52B-4B60-91E5-106CA8127010}" dt="2024-01-29T16:17:31.260" v="1275" actId="1037"/>
          <ac:spMkLst>
            <pc:docMk/>
            <pc:sldMk cId="363611261" sldId="502"/>
            <ac:spMk id="93" creationId="{2B709887-45FD-346F-B999-A6C8D9A0BECC}"/>
          </ac:spMkLst>
        </pc:spChg>
        <pc:spChg chg="add mod">
          <ac:chgData name="Lubbe, S [slubbe@sun.ac.za]" userId="656cc105-77ab-4b7b-bc17-2448ac205142" providerId="ADAL" clId="{F7ABB1F4-D52B-4B60-91E5-106CA8127010}" dt="2024-01-29T16:17:31.260" v="1275" actId="1037"/>
          <ac:spMkLst>
            <pc:docMk/>
            <pc:sldMk cId="363611261" sldId="502"/>
            <ac:spMk id="94" creationId="{E3D49A76-2AD5-21EB-7275-3ABA5D5074F9}"/>
          </ac:spMkLst>
        </pc:spChg>
        <pc:spChg chg="add mod">
          <ac:chgData name="Lubbe, S [slubbe@sun.ac.za]" userId="656cc105-77ab-4b7b-bc17-2448ac205142" providerId="ADAL" clId="{F7ABB1F4-D52B-4B60-91E5-106CA8127010}" dt="2024-01-29T16:17:31.260" v="1275" actId="1037"/>
          <ac:spMkLst>
            <pc:docMk/>
            <pc:sldMk cId="363611261" sldId="502"/>
            <ac:spMk id="95" creationId="{F90FFC85-BBE5-3269-860C-00E89284062D}"/>
          </ac:spMkLst>
        </pc:spChg>
        <pc:spChg chg="add del mod">
          <ac:chgData name="Lubbe, S [slubbe@sun.ac.za]" userId="656cc105-77ab-4b7b-bc17-2448ac205142" providerId="ADAL" clId="{F7ABB1F4-D52B-4B60-91E5-106CA8127010}" dt="2024-01-29T16:12:04.265" v="1084" actId="478"/>
          <ac:spMkLst>
            <pc:docMk/>
            <pc:sldMk cId="363611261" sldId="502"/>
            <ac:spMk id="96" creationId="{39825C33-5642-6F30-2C28-ACF8695F5F72}"/>
          </ac:spMkLst>
        </pc:spChg>
        <pc:spChg chg="add mod">
          <ac:chgData name="Lubbe, S [slubbe@sun.ac.za]" userId="656cc105-77ab-4b7b-bc17-2448ac205142" providerId="ADAL" clId="{F7ABB1F4-D52B-4B60-91E5-106CA8127010}" dt="2024-01-29T16:17:51.506" v="1299" actId="1037"/>
          <ac:spMkLst>
            <pc:docMk/>
            <pc:sldMk cId="363611261" sldId="502"/>
            <ac:spMk id="97" creationId="{DBE0B074-3477-7842-314C-8907F93CAB41}"/>
          </ac:spMkLst>
        </pc:spChg>
        <pc:spChg chg="add mod ord">
          <ac:chgData name="Lubbe, S [slubbe@sun.ac.za]" userId="656cc105-77ab-4b7b-bc17-2448ac205142" providerId="ADAL" clId="{F7ABB1F4-D52B-4B60-91E5-106CA8127010}" dt="2024-01-29T16:17:31.260" v="1275" actId="1037"/>
          <ac:spMkLst>
            <pc:docMk/>
            <pc:sldMk cId="363611261" sldId="502"/>
            <ac:spMk id="98" creationId="{F43E7E0E-9BEC-280B-99E8-F58673E2CBCB}"/>
          </ac:spMkLst>
        </pc:spChg>
        <pc:spChg chg="mod">
          <ac:chgData name="Lubbe, S [slubbe@sun.ac.za]" userId="656cc105-77ab-4b7b-bc17-2448ac205142" providerId="ADAL" clId="{F7ABB1F4-D52B-4B60-91E5-106CA8127010}" dt="2024-01-29T16:15:42.923" v="1159"/>
          <ac:spMkLst>
            <pc:docMk/>
            <pc:sldMk cId="363611261" sldId="502"/>
            <ac:spMk id="101" creationId="{C0FC05B3-8A01-587D-32A3-F49A3EEC8C2E}"/>
          </ac:spMkLst>
        </pc:spChg>
        <pc:spChg chg="mod">
          <ac:chgData name="Lubbe, S [slubbe@sun.ac.za]" userId="656cc105-77ab-4b7b-bc17-2448ac205142" providerId="ADAL" clId="{F7ABB1F4-D52B-4B60-91E5-106CA8127010}" dt="2024-01-29T16:15:42.923" v="1159"/>
          <ac:spMkLst>
            <pc:docMk/>
            <pc:sldMk cId="363611261" sldId="502"/>
            <ac:spMk id="103" creationId="{1AFD8EF4-E4BA-3205-110A-C5BA3D7A086A}"/>
          </ac:spMkLst>
        </pc:spChg>
        <pc:spChg chg="add mod">
          <ac:chgData name="Lubbe, S [slubbe@sun.ac.za]" userId="656cc105-77ab-4b7b-bc17-2448ac205142" providerId="ADAL" clId="{F7ABB1F4-D52B-4B60-91E5-106CA8127010}" dt="2024-01-29T16:17:51.506" v="1299" actId="1037"/>
          <ac:spMkLst>
            <pc:docMk/>
            <pc:sldMk cId="363611261" sldId="502"/>
            <ac:spMk id="104" creationId="{C267B137-7300-748D-BFCD-AFDB8396F15D}"/>
          </ac:spMkLst>
        </pc:spChg>
        <pc:spChg chg="add mod">
          <ac:chgData name="Lubbe, S [slubbe@sun.ac.za]" userId="656cc105-77ab-4b7b-bc17-2448ac205142" providerId="ADAL" clId="{F7ABB1F4-D52B-4B60-91E5-106CA8127010}" dt="2024-01-29T16:17:31.260" v="1275" actId="1037"/>
          <ac:spMkLst>
            <pc:docMk/>
            <pc:sldMk cId="363611261" sldId="502"/>
            <ac:spMk id="105" creationId="{D4EE6275-A843-5192-413A-6D287518F20F}"/>
          </ac:spMkLst>
        </pc:spChg>
        <pc:spChg chg="add mod">
          <ac:chgData name="Lubbe, S [slubbe@sun.ac.za]" userId="656cc105-77ab-4b7b-bc17-2448ac205142" providerId="ADAL" clId="{F7ABB1F4-D52B-4B60-91E5-106CA8127010}" dt="2024-01-29T16:17:31.260" v="1275" actId="1037"/>
          <ac:spMkLst>
            <pc:docMk/>
            <pc:sldMk cId="363611261" sldId="502"/>
            <ac:spMk id="106" creationId="{E3907F76-09FA-3798-A528-EE240C51C9A5}"/>
          </ac:spMkLst>
        </pc:spChg>
        <pc:grpChg chg="add mod">
          <ac:chgData name="Lubbe, S [slubbe@sun.ac.za]" userId="656cc105-77ab-4b7b-bc17-2448ac205142" providerId="ADAL" clId="{F7ABB1F4-D52B-4B60-91E5-106CA8127010}" dt="2024-01-29T16:03:28.838" v="885" actId="1076"/>
          <ac:grpSpMkLst>
            <pc:docMk/>
            <pc:sldMk cId="363611261" sldId="502"/>
            <ac:grpSpMk id="7" creationId="{597DA3A2-B545-69AB-3737-98F5ADEAE147}"/>
          </ac:grpSpMkLst>
        </pc:grpChg>
        <pc:grpChg chg="mod">
          <ac:chgData name="Lubbe, S [slubbe@sun.ac.za]" userId="656cc105-77ab-4b7b-bc17-2448ac205142" providerId="ADAL" clId="{F7ABB1F4-D52B-4B60-91E5-106CA8127010}" dt="2024-01-29T16:03:20.761" v="884"/>
          <ac:grpSpMkLst>
            <pc:docMk/>
            <pc:sldMk cId="363611261" sldId="502"/>
            <ac:grpSpMk id="8" creationId="{C0EBD4F4-D5D0-E430-8B5E-C4B11212FACB}"/>
          </ac:grpSpMkLst>
        </pc:grpChg>
        <pc:grpChg chg="add mod">
          <ac:chgData name="Lubbe, S [slubbe@sun.ac.za]" userId="656cc105-77ab-4b7b-bc17-2448ac205142" providerId="ADAL" clId="{F7ABB1F4-D52B-4B60-91E5-106CA8127010}" dt="2024-01-29T16:17:31.260" v="1275" actId="1037"/>
          <ac:grpSpMkLst>
            <pc:docMk/>
            <pc:sldMk cId="363611261" sldId="502"/>
            <ac:grpSpMk id="15" creationId="{0FA17A27-471C-8715-F12A-9444550BCC03}"/>
          </ac:grpSpMkLst>
        </pc:grpChg>
        <pc:grpChg chg="mod">
          <ac:chgData name="Lubbe, S [slubbe@sun.ac.za]" userId="656cc105-77ab-4b7b-bc17-2448ac205142" providerId="ADAL" clId="{F7ABB1F4-D52B-4B60-91E5-106CA8127010}" dt="2024-01-29T16:04:47.688" v="900"/>
          <ac:grpSpMkLst>
            <pc:docMk/>
            <pc:sldMk cId="363611261" sldId="502"/>
            <ac:grpSpMk id="16" creationId="{1FFEB627-4558-4C92-0062-1EAF7B1815FC}"/>
          </ac:grpSpMkLst>
        </pc:grpChg>
        <pc:grpChg chg="mod">
          <ac:chgData name="Lubbe, S [slubbe@sun.ac.za]" userId="656cc105-77ab-4b7b-bc17-2448ac205142" providerId="ADAL" clId="{F7ABB1F4-D52B-4B60-91E5-106CA8127010}" dt="2024-01-29T16:00:32.788" v="805" actId="1035"/>
          <ac:grpSpMkLst>
            <pc:docMk/>
            <pc:sldMk cId="363611261" sldId="502"/>
            <ac:grpSpMk id="17" creationId="{85D3E65C-734F-A8C8-56B1-3EF67A1CBC6C}"/>
          </ac:grpSpMkLst>
        </pc:grpChg>
        <pc:grpChg chg="mod">
          <ac:chgData name="Lubbe, S [slubbe@sun.ac.za]" userId="656cc105-77ab-4b7b-bc17-2448ac205142" providerId="ADAL" clId="{F7ABB1F4-D52B-4B60-91E5-106CA8127010}" dt="2024-01-29T16:17:51.506" v="1299" actId="1037"/>
          <ac:grpSpMkLst>
            <pc:docMk/>
            <pc:sldMk cId="363611261" sldId="502"/>
            <ac:grpSpMk id="27" creationId="{1312F547-427B-8C7C-D5E0-1252239684E4}"/>
          </ac:grpSpMkLst>
        </pc:grpChg>
        <pc:grpChg chg="mod">
          <ac:chgData name="Lubbe, S [slubbe@sun.ac.za]" userId="656cc105-77ab-4b7b-bc17-2448ac205142" providerId="ADAL" clId="{F7ABB1F4-D52B-4B60-91E5-106CA8127010}" dt="2024-01-29T16:00:32.788" v="805" actId="1035"/>
          <ac:grpSpMkLst>
            <pc:docMk/>
            <pc:sldMk cId="363611261" sldId="502"/>
            <ac:grpSpMk id="44" creationId="{4CF58951-9304-68E2-E2D0-2729DBB4320E}"/>
          </ac:grpSpMkLst>
        </pc:grpChg>
        <pc:grpChg chg="mod">
          <ac:chgData name="Lubbe, S [slubbe@sun.ac.za]" userId="656cc105-77ab-4b7b-bc17-2448ac205142" providerId="ADAL" clId="{F7ABB1F4-D52B-4B60-91E5-106CA8127010}" dt="2024-01-29T16:00:32.788" v="805" actId="1035"/>
          <ac:grpSpMkLst>
            <pc:docMk/>
            <pc:sldMk cId="363611261" sldId="502"/>
            <ac:grpSpMk id="50" creationId="{37696253-968F-1B57-E423-53D8B93FCA15}"/>
          </ac:grpSpMkLst>
        </pc:grpChg>
        <pc:grpChg chg="add mod">
          <ac:chgData name="Lubbe, S [slubbe@sun.ac.za]" userId="656cc105-77ab-4b7b-bc17-2448ac205142" providerId="ADAL" clId="{F7ABB1F4-D52B-4B60-91E5-106CA8127010}" dt="2024-01-29T16:08:58.847" v="1022"/>
          <ac:grpSpMkLst>
            <pc:docMk/>
            <pc:sldMk cId="363611261" sldId="502"/>
            <ac:grpSpMk id="71" creationId="{9BE7879C-0A38-AD87-AFF7-72E543DF1832}"/>
          </ac:grpSpMkLst>
        </pc:grpChg>
        <pc:grpChg chg="mod">
          <ac:chgData name="Lubbe, S [slubbe@sun.ac.za]" userId="656cc105-77ab-4b7b-bc17-2448ac205142" providerId="ADAL" clId="{F7ABB1F4-D52B-4B60-91E5-106CA8127010}" dt="2024-01-29T16:08:58.847" v="1022"/>
          <ac:grpSpMkLst>
            <pc:docMk/>
            <pc:sldMk cId="363611261" sldId="502"/>
            <ac:grpSpMk id="72" creationId="{81BF31FC-16DE-1B27-5F9A-FDFBF1D71E82}"/>
          </ac:grpSpMkLst>
        </pc:grpChg>
        <pc:grpChg chg="add mod">
          <ac:chgData name="Lubbe, S [slubbe@sun.ac.za]" userId="656cc105-77ab-4b7b-bc17-2448ac205142" providerId="ADAL" clId="{F7ABB1F4-D52B-4B60-91E5-106CA8127010}" dt="2024-01-29T16:17:31.260" v="1275" actId="1037"/>
          <ac:grpSpMkLst>
            <pc:docMk/>
            <pc:sldMk cId="363611261" sldId="502"/>
            <ac:grpSpMk id="77" creationId="{6C8A211C-0A1E-7680-70A7-8B9140110F9C}"/>
          </ac:grpSpMkLst>
        </pc:grpChg>
        <pc:grpChg chg="mod">
          <ac:chgData name="Lubbe, S [slubbe@sun.ac.za]" userId="656cc105-77ab-4b7b-bc17-2448ac205142" providerId="ADAL" clId="{F7ABB1F4-D52B-4B60-91E5-106CA8127010}" dt="2024-01-29T16:09:07.301" v="1023"/>
          <ac:grpSpMkLst>
            <pc:docMk/>
            <pc:sldMk cId="363611261" sldId="502"/>
            <ac:grpSpMk id="78" creationId="{2EBF7949-1043-F722-DAE2-E3CB637EAD46}"/>
          </ac:grpSpMkLst>
        </pc:grpChg>
        <pc:grpChg chg="add mod">
          <ac:chgData name="Lubbe, S [slubbe@sun.ac.za]" userId="656cc105-77ab-4b7b-bc17-2448ac205142" providerId="ADAL" clId="{F7ABB1F4-D52B-4B60-91E5-106CA8127010}" dt="2024-01-29T16:17:31.260" v="1275" actId="1037"/>
          <ac:grpSpMkLst>
            <pc:docMk/>
            <pc:sldMk cId="363611261" sldId="502"/>
            <ac:grpSpMk id="88" creationId="{132021A1-AC0F-0397-B5DE-E669290D461A}"/>
          </ac:grpSpMkLst>
        </pc:grpChg>
        <pc:grpChg chg="mod">
          <ac:chgData name="Lubbe, S [slubbe@sun.ac.za]" userId="656cc105-77ab-4b7b-bc17-2448ac205142" providerId="ADAL" clId="{F7ABB1F4-D52B-4B60-91E5-106CA8127010}" dt="2024-01-29T16:10:56.063" v="1078"/>
          <ac:grpSpMkLst>
            <pc:docMk/>
            <pc:sldMk cId="363611261" sldId="502"/>
            <ac:grpSpMk id="89" creationId="{A4BCAFF2-4418-5062-B4BA-B850B1FD7959}"/>
          </ac:grpSpMkLst>
        </pc:grpChg>
        <pc:grpChg chg="add mod">
          <ac:chgData name="Lubbe, S [slubbe@sun.ac.za]" userId="656cc105-77ab-4b7b-bc17-2448ac205142" providerId="ADAL" clId="{F7ABB1F4-D52B-4B60-91E5-106CA8127010}" dt="2024-01-29T16:17:31.260" v="1275" actId="1037"/>
          <ac:grpSpMkLst>
            <pc:docMk/>
            <pc:sldMk cId="363611261" sldId="502"/>
            <ac:grpSpMk id="99" creationId="{77678901-8BFF-3D19-FD27-C9BBA5CE813B}"/>
          </ac:grpSpMkLst>
        </pc:grpChg>
        <pc:grpChg chg="mod">
          <ac:chgData name="Lubbe, S [slubbe@sun.ac.za]" userId="656cc105-77ab-4b7b-bc17-2448ac205142" providerId="ADAL" clId="{F7ABB1F4-D52B-4B60-91E5-106CA8127010}" dt="2024-01-29T16:15:42.923" v="1159"/>
          <ac:grpSpMkLst>
            <pc:docMk/>
            <pc:sldMk cId="363611261" sldId="502"/>
            <ac:grpSpMk id="100" creationId="{03D414F6-CA63-F1C6-2AA3-E4F68547F853}"/>
          </ac:grpSpMkLst>
        </pc:grpChg>
        <pc:picChg chg="mod">
          <ac:chgData name="Lubbe, S [slubbe@sun.ac.za]" userId="656cc105-77ab-4b7b-bc17-2448ac205142" providerId="ADAL" clId="{F7ABB1F4-D52B-4B60-91E5-106CA8127010}" dt="2024-01-29T16:03:20.761" v="884"/>
          <ac:picMkLst>
            <pc:docMk/>
            <pc:sldMk cId="363611261" sldId="502"/>
            <ac:picMk id="10" creationId="{95CADD83-9E5C-4B29-1804-FAA390E3244A}"/>
          </ac:picMkLst>
        </pc:picChg>
        <pc:picChg chg="del mod">
          <ac:chgData name="Lubbe, S [slubbe@sun.ac.za]" userId="656cc105-77ab-4b7b-bc17-2448ac205142" providerId="ADAL" clId="{F7ABB1F4-D52B-4B60-91E5-106CA8127010}" dt="2024-01-29T16:07:53.026" v="1014" actId="478"/>
          <ac:picMkLst>
            <pc:docMk/>
            <pc:sldMk cId="363611261" sldId="502"/>
            <ac:picMk id="22" creationId="{CF0F7F2E-455E-3A28-164B-5CD3FCCB74D8}"/>
          </ac:picMkLst>
        </pc:picChg>
        <pc:picChg chg="del mod">
          <ac:chgData name="Lubbe, S [slubbe@sun.ac.za]" userId="656cc105-77ab-4b7b-bc17-2448ac205142" providerId="ADAL" clId="{F7ABB1F4-D52B-4B60-91E5-106CA8127010}" dt="2024-01-29T16:07:53.026" v="1014" actId="478"/>
          <ac:picMkLst>
            <pc:docMk/>
            <pc:sldMk cId="363611261" sldId="502"/>
            <ac:picMk id="26" creationId="{D703FDE3-AB77-3551-15E7-6D79D76FC9EE}"/>
          </ac:picMkLst>
        </pc:picChg>
        <pc:picChg chg="mod">
          <ac:chgData name="Lubbe, S [slubbe@sun.ac.za]" userId="656cc105-77ab-4b7b-bc17-2448ac205142" providerId="ADAL" clId="{F7ABB1F4-D52B-4B60-91E5-106CA8127010}" dt="2024-01-29T16:04:47.688" v="900"/>
          <ac:picMkLst>
            <pc:docMk/>
            <pc:sldMk cId="363611261" sldId="502"/>
            <ac:picMk id="35" creationId="{74439C8B-3389-FA8F-459E-A8EB5A8063E3}"/>
          </ac:picMkLst>
        </pc:picChg>
        <pc:picChg chg="add del">
          <ac:chgData name="Lubbe, S [slubbe@sun.ac.za]" userId="656cc105-77ab-4b7b-bc17-2448ac205142" providerId="ADAL" clId="{F7ABB1F4-D52B-4B60-91E5-106CA8127010}" dt="2024-01-29T15:57:52.356" v="681" actId="478"/>
          <ac:picMkLst>
            <pc:docMk/>
            <pc:sldMk cId="363611261" sldId="502"/>
            <ac:picMk id="39" creationId="{02CBF7B3-DAA3-264C-87B1-23C02CEAA672}"/>
          </ac:picMkLst>
        </pc:picChg>
        <pc:picChg chg="add del">
          <ac:chgData name="Lubbe, S [slubbe@sun.ac.za]" userId="656cc105-77ab-4b7b-bc17-2448ac205142" providerId="ADAL" clId="{F7ABB1F4-D52B-4B60-91E5-106CA8127010}" dt="2024-01-29T15:57:52.356" v="681" actId="478"/>
          <ac:picMkLst>
            <pc:docMk/>
            <pc:sldMk cId="363611261" sldId="502"/>
            <ac:picMk id="42" creationId="{0A7F85D0-4E13-F1A3-516E-F913647B0EC2}"/>
          </ac:picMkLst>
        </pc:picChg>
        <pc:picChg chg="add mod">
          <ac:chgData name="Lubbe, S [slubbe@sun.ac.za]" userId="656cc105-77ab-4b7b-bc17-2448ac205142" providerId="ADAL" clId="{F7ABB1F4-D52B-4B60-91E5-106CA8127010}" dt="2024-01-29T16:17:31.260" v="1275" actId="1037"/>
          <ac:picMkLst>
            <pc:docMk/>
            <pc:sldMk cId="363611261" sldId="502"/>
            <ac:picMk id="62" creationId="{EB15B478-A727-8744-6B91-81217AD83FD0}"/>
          </ac:picMkLst>
        </pc:picChg>
        <pc:picChg chg="add mod">
          <ac:chgData name="Lubbe, S [slubbe@sun.ac.za]" userId="656cc105-77ab-4b7b-bc17-2448ac205142" providerId="ADAL" clId="{F7ABB1F4-D52B-4B60-91E5-106CA8127010}" dt="2024-01-29T16:17:31.260" v="1275" actId="1037"/>
          <ac:picMkLst>
            <pc:docMk/>
            <pc:sldMk cId="363611261" sldId="502"/>
            <ac:picMk id="64" creationId="{336714B6-304F-733D-D246-C6B1942F60A5}"/>
          </ac:picMkLst>
        </pc:picChg>
        <pc:picChg chg="mod">
          <ac:chgData name="Lubbe, S [slubbe@sun.ac.za]" userId="656cc105-77ab-4b7b-bc17-2448ac205142" providerId="ADAL" clId="{F7ABB1F4-D52B-4B60-91E5-106CA8127010}" dt="2024-01-29T16:08:58.847" v="1022"/>
          <ac:picMkLst>
            <pc:docMk/>
            <pc:sldMk cId="363611261" sldId="502"/>
            <ac:picMk id="74" creationId="{F8DBFCEB-0D8C-667A-9AFA-1C5F098968C8}"/>
          </ac:picMkLst>
        </pc:picChg>
        <pc:picChg chg="mod">
          <ac:chgData name="Lubbe, S [slubbe@sun.ac.za]" userId="656cc105-77ab-4b7b-bc17-2448ac205142" providerId="ADAL" clId="{F7ABB1F4-D52B-4B60-91E5-106CA8127010}" dt="2024-01-29T16:09:07.301" v="1023"/>
          <ac:picMkLst>
            <pc:docMk/>
            <pc:sldMk cId="363611261" sldId="502"/>
            <ac:picMk id="80" creationId="{445003FC-81AB-9DCB-AC03-76FF1AA382EE}"/>
          </ac:picMkLst>
        </pc:picChg>
        <pc:picChg chg="mod">
          <ac:chgData name="Lubbe, S [slubbe@sun.ac.za]" userId="656cc105-77ab-4b7b-bc17-2448ac205142" providerId="ADAL" clId="{F7ABB1F4-D52B-4B60-91E5-106CA8127010}" dt="2024-01-29T16:10:56.063" v="1078"/>
          <ac:picMkLst>
            <pc:docMk/>
            <pc:sldMk cId="363611261" sldId="502"/>
            <ac:picMk id="91" creationId="{DCE44F5A-B160-5D52-9BE1-017052CABF26}"/>
          </ac:picMkLst>
        </pc:picChg>
        <pc:picChg chg="mod">
          <ac:chgData name="Lubbe, S [slubbe@sun.ac.za]" userId="656cc105-77ab-4b7b-bc17-2448ac205142" providerId="ADAL" clId="{F7ABB1F4-D52B-4B60-91E5-106CA8127010}" dt="2024-01-29T16:15:42.923" v="1159"/>
          <ac:picMkLst>
            <pc:docMk/>
            <pc:sldMk cId="363611261" sldId="502"/>
            <ac:picMk id="102" creationId="{F51C52A1-3415-8D40-A4FD-4512C4C7065D}"/>
          </ac:picMkLst>
        </pc:picChg>
        <pc:cxnChg chg="mod">
          <ac:chgData name="Lubbe, S [slubbe@sun.ac.za]" userId="656cc105-77ab-4b7b-bc17-2448ac205142" providerId="ADAL" clId="{F7ABB1F4-D52B-4B60-91E5-106CA8127010}" dt="2024-01-29T16:08:08.071" v="1015" actId="208"/>
          <ac:cxnSpMkLst>
            <pc:docMk/>
            <pc:sldMk cId="363611261" sldId="502"/>
            <ac:cxnSpMk id="36" creationId="{AC613D6B-2B54-59A9-D3DA-44FB42725ABE}"/>
          </ac:cxnSpMkLst>
        </pc:cxnChg>
        <pc:cxnChg chg="add mod">
          <ac:chgData name="Lubbe, S [slubbe@sun.ac.za]" userId="656cc105-77ab-4b7b-bc17-2448ac205142" providerId="ADAL" clId="{F7ABB1F4-D52B-4B60-91E5-106CA8127010}" dt="2024-01-29T16:17:43.996" v="1276" actId="14100"/>
          <ac:cxnSpMkLst>
            <pc:docMk/>
            <pc:sldMk cId="363611261" sldId="502"/>
            <ac:cxnSpMk id="67" creationId="{716FA920-330E-082C-C8E5-F4922E8B077E}"/>
          </ac:cxnSpMkLst>
        </pc:cxnChg>
      </pc:sldChg>
      <pc:sldChg chg="add">
        <pc:chgData name="Lubbe, S [slubbe@sun.ac.za]" userId="656cc105-77ab-4b7b-bc17-2448ac205142" providerId="ADAL" clId="{F7ABB1F4-D52B-4B60-91E5-106CA8127010}" dt="2024-01-29T16:28:26.843" v="1530"/>
        <pc:sldMkLst>
          <pc:docMk/>
          <pc:sldMk cId="431658454" sldId="502"/>
        </pc:sldMkLst>
      </pc:sldChg>
      <pc:sldChg chg="modSp add mod">
        <pc:chgData name="Lubbe, S [slubbe@sun.ac.za]" userId="656cc105-77ab-4b7b-bc17-2448ac205142" providerId="ADAL" clId="{F7ABB1F4-D52B-4B60-91E5-106CA8127010}" dt="2024-01-29T16:26:28.484" v="1528" actId="2711"/>
        <pc:sldMkLst>
          <pc:docMk/>
          <pc:sldMk cId="3850140475" sldId="503"/>
        </pc:sldMkLst>
        <pc:spChg chg="mod">
          <ac:chgData name="Lubbe, S [slubbe@sun.ac.za]" userId="656cc105-77ab-4b7b-bc17-2448ac205142" providerId="ADAL" clId="{F7ABB1F4-D52B-4B60-91E5-106CA8127010}" dt="2024-01-29T16:26:28.484" v="1528" actId="2711"/>
          <ac:spMkLst>
            <pc:docMk/>
            <pc:sldMk cId="3850140475" sldId="503"/>
            <ac:spMk id="3" creationId="{95BD6527-F07A-41DC-B33E-D6A600CA9FB6}"/>
          </ac:spMkLst>
        </pc:spChg>
      </pc:sldChg>
      <pc:sldChg chg="addSp modSp new mod">
        <pc:chgData name="Lubbe, S [slubbe@sun.ac.za]" userId="656cc105-77ab-4b7b-bc17-2448ac205142" providerId="ADAL" clId="{F7ABB1F4-D52B-4B60-91E5-106CA8127010}" dt="2024-01-29T16:32:58.965" v="1626" actId="14100"/>
        <pc:sldMkLst>
          <pc:docMk/>
          <pc:sldMk cId="460268930" sldId="504"/>
        </pc:sldMkLst>
        <pc:spChg chg="mod">
          <ac:chgData name="Lubbe, S [slubbe@sun.ac.za]" userId="656cc105-77ab-4b7b-bc17-2448ac205142" providerId="ADAL" clId="{F7ABB1F4-D52B-4B60-91E5-106CA8127010}" dt="2024-01-29T16:28:54.273" v="1553" actId="20577"/>
          <ac:spMkLst>
            <pc:docMk/>
            <pc:sldMk cId="460268930" sldId="504"/>
            <ac:spMk id="2" creationId="{F037E6CC-D3E7-7E3C-A09A-9622984CA3D3}"/>
          </ac:spMkLst>
        </pc:spChg>
        <pc:spChg chg="mod">
          <ac:chgData name="Lubbe, S [slubbe@sun.ac.za]" userId="656cc105-77ab-4b7b-bc17-2448ac205142" providerId="ADAL" clId="{F7ABB1F4-D52B-4B60-91E5-106CA8127010}" dt="2024-01-29T16:30:36.167" v="1591" actId="20577"/>
          <ac:spMkLst>
            <pc:docMk/>
            <pc:sldMk cId="460268930" sldId="504"/>
            <ac:spMk id="3" creationId="{D8BAF80C-5923-1705-5273-76621721911D}"/>
          </ac:spMkLst>
        </pc:spChg>
        <pc:spChg chg="add mod">
          <ac:chgData name="Lubbe, S [slubbe@sun.ac.za]" userId="656cc105-77ab-4b7b-bc17-2448ac205142" providerId="ADAL" clId="{F7ABB1F4-D52B-4B60-91E5-106CA8127010}" dt="2024-01-29T16:32:58.965" v="1626" actId="14100"/>
          <ac:spMkLst>
            <pc:docMk/>
            <pc:sldMk cId="460268930" sldId="504"/>
            <ac:spMk id="6" creationId="{A1A38613-8098-C46B-658A-B110BA0B1E59}"/>
          </ac:spMkLst>
        </pc:spChg>
        <pc:spChg chg="add mod">
          <ac:chgData name="Lubbe, S [slubbe@sun.ac.za]" userId="656cc105-77ab-4b7b-bc17-2448ac205142" providerId="ADAL" clId="{F7ABB1F4-D52B-4B60-91E5-106CA8127010}" dt="2024-01-29T16:32:17.170" v="1615" actId="1076"/>
          <ac:spMkLst>
            <pc:docMk/>
            <pc:sldMk cId="460268930" sldId="504"/>
            <ac:spMk id="7" creationId="{C7CE63BD-AB9B-4AB1-213C-355B1B03AA39}"/>
          </ac:spMkLst>
        </pc:spChg>
        <pc:spChg chg="add mod">
          <ac:chgData name="Lubbe, S [slubbe@sun.ac.za]" userId="656cc105-77ab-4b7b-bc17-2448ac205142" providerId="ADAL" clId="{F7ABB1F4-D52B-4B60-91E5-106CA8127010}" dt="2024-01-29T16:32:39.726" v="1620" actId="14100"/>
          <ac:spMkLst>
            <pc:docMk/>
            <pc:sldMk cId="460268930" sldId="504"/>
            <ac:spMk id="8" creationId="{3B4D5981-BA67-BF65-BD50-DADC51B7620A}"/>
          </ac:spMkLst>
        </pc:spChg>
        <pc:spChg chg="add mod">
          <ac:chgData name="Lubbe, S [slubbe@sun.ac.za]" userId="656cc105-77ab-4b7b-bc17-2448ac205142" providerId="ADAL" clId="{F7ABB1F4-D52B-4B60-91E5-106CA8127010}" dt="2024-01-29T16:32:52.376" v="1625" actId="20577"/>
          <ac:spMkLst>
            <pc:docMk/>
            <pc:sldMk cId="460268930" sldId="504"/>
            <ac:spMk id="9" creationId="{F272ECE1-D21B-D5A7-C745-E005711457F4}"/>
          </ac:spMkLst>
        </pc:spChg>
        <pc:picChg chg="add mod modCrop">
          <ac:chgData name="Lubbe, S [slubbe@sun.ac.za]" userId="656cc105-77ab-4b7b-bc17-2448ac205142" providerId="ADAL" clId="{F7ABB1F4-D52B-4B60-91E5-106CA8127010}" dt="2024-01-29T16:32:27.679" v="1618" actId="1076"/>
          <ac:picMkLst>
            <pc:docMk/>
            <pc:sldMk cId="460268930" sldId="504"/>
            <ac:picMk id="5" creationId="{40A436B7-A5D8-419D-A108-85A017A6D788}"/>
          </ac:picMkLst>
        </pc:picChg>
      </pc:sldChg>
      <pc:sldChg chg="modSp add mod">
        <pc:chgData name="Lubbe, S [slubbe@sun.ac.za]" userId="656cc105-77ab-4b7b-bc17-2448ac205142" providerId="ADAL" clId="{F7ABB1F4-D52B-4B60-91E5-106CA8127010}" dt="2024-01-29T16:36:21.745" v="1711" actId="14100"/>
        <pc:sldMkLst>
          <pc:docMk/>
          <pc:sldMk cId="3422567767" sldId="505"/>
        </pc:sldMkLst>
        <pc:spChg chg="mod">
          <ac:chgData name="Lubbe, S [slubbe@sun.ac.za]" userId="656cc105-77ab-4b7b-bc17-2448ac205142" providerId="ADAL" clId="{F7ABB1F4-D52B-4B60-91E5-106CA8127010}" dt="2024-01-29T16:36:07.065" v="1708" actId="14100"/>
          <ac:spMkLst>
            <pc:docMk/>
            <pc:sldMk cId="3422567767" sldId="505"/>
            <ac:spMk id="6" creationId="{A1A38613-8098-C46B-658A-B110BA0B1E59}"/>
          </ac:spMkLst>
        </pc:spChg>
        <pc:spChg chg="mod">
          <ac:chgData name="Lubbe, S [slubbe@sun.ac.za]" userId="656cc105-77ab-4b7b-bc17-2448ac205142" providerId="ADAL" clId="{F7ABB1F4-D52B-4B60-91E5-106CA8127010}" dt="2024-01-29T16:34:20.826" v="1658" actId="1076"/>
          <ac:spMkLst>
            <pc:docMk/>
            <pc:sldMk cId="3422567767" sldId="505"/>
            <ac:spMk id="7" creationId="{C7CE63BD-AB9B-4AB1-213C-355B1B03AA39}"/>
          </ac:spMkLst>
        </pc:spChg>
        <pc:spChg chg="mod">
          <ac:chgData name="Lubbe, S [slubbe@sun.ac.za]" userId="656cc105-77ab-4b7b-bc17-2448ac205142" providerId="ADAL" clId="{F7ABB1F4-D52B-4B60-91E5-106CA8127010}" dt="2024-01-29T16:36:21.745" v="1711" actId="14100"/>
          <ac:spMkLst>
            <pc:docMk/>
            <pc:sldMk cId="3422567767" sldId="505"/>
            <ac:spMk id="8" creationId="{3B4D5981-BA67-BF65-BD50-DADC51B7620A}"/>
          </ac:spMkLst>
        </pc:spChg>
        <pc:spChg chg="mod">
          <ac:chgData name="Lubbe, S [slubbe@sun.ac.za]" userId="656cc105-77ab-4b7b-bc17-2448ac205142" providerId="ADAL" clId="{F7ABB1F4-D52B-4B60-91E5-106CA8127010}" dt="2024-01-29T16:34:43.994" v="1681" actId="14100"/>
          <ac:spMkLst>
            <pc:docMk/>
            <pc:sldMk cId="3422567767" sldId="505"/>
            <ac:spMk id="9" creationId="{F272ECE1-D21B-D5A7-C745-E005711457F4}"/>
          </ac:spMkLst>
        </pc:spChg>
      </pc:sldChg>
      <pc:sldChg chg="delSp modSp add mod">
        <pc:chgData name="Lubbe, S [slubbe@sun.ac.za]" userId="656cc105-77ab-4b7b-bc17-2448ac205142" providerId="ADAL" clId="{F7ABB1F4-D52B-4B60-91E5-106CA8127010}" dt="2024-01-29T16:35:08.649" v="1706" actId="478"/>
        <pc:sldMkLst>
          <pc:docMk/>
          <pc:sldMk cId="329754834" sldId="506"/>
        </pc:sldMkLst>
        <pc:spChg chg="mod">
          <ac:chgData name="Lubbe, S [slubbe@sun.ac.za]" userId="656cc105-77ab-4b7b-bc17-2448ac205142" providerId="ADAL" clId="{F7ABB1F4-D52B-4B60-91E5-106CA8127010}" dt="2024-01-29T16:35:04.169" v="1705" actId="20577"/>
          <ac:spMkLst>
            <pc:docMk/>
            <pc:sldMk cId="329754834" sldId="506"/>
            <ac:spMk id="3" creationId="{D8BAF80C-5923-1705-5273-76621721911D}"/>
          </ac:spMkLst>
        </pc:spChg>
        <pc:spChg chg="del">
          <ac:chgData name="Lubbe, S [slubbe@sun.ac.za]" userId="656cc105-77ab-4b7b-bc17-2448ac205142" providerId="ADAL" clId="{F7ABB1F4-D52B-4B60-91E5-106CA8127010}" dt="2024-01-29T16:35:08.649" v="1706" actId="478"/>
          <ac:spMkLst>
            <pc:docMk/>
            <pc:sldMk cId="329754834" sldId="506"/>
            <ac:spMk id="6" creationId="{A1A38613-8098-C46B-658A-B110BA0B1E59}"/>
          </ac:spMkLst>
        </pc:spChg>
        <pc:spChg chg="del">
          <ac:chgData name="Lubbe, S [slubbe@sun.ac.za]" userId="656cc105-77ab-4b7b-bc17-2448ac205142" providerId="ADAL" clId="{F7ABB1F4-D52B-4B60-91E5-106CA8127010}" dt="2024-01-29T16:35:08.649" v="1706" actId="478"/>
          <ac:spMkLst>
            <pc:docMk/>
            <pc:sldMk cId="329754834" sldId="506"/>
            <ac:spMk id="7" creationId="{C7CE63BD-AB9B-4AB1-213C-355B1B03AA3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C47892A-95FE-4BA5-9179-699CCB7C16B7}" type="datetimeFigureOut">
              <a:rPr lang="en-ZA" smtClean="0"/>
              <a:t>2024/01/29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F9D14149-4148-429A-8335-DBD9E8964BD7}" type="slidenum">
              <a:rPr lang="en-ZA" smtClean="0"/>
              <a:t>‹#›</a:t>
            </a:fld>
            <a:endParaRPr lang="en-ZA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2943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4C47892A-95FE-4BA5-9179-699CCB7C16B7}" type="datetimeFigureOut">
              <a:rPr lang="en-ZA" smtClean="0"/>
              <a:t>2024/01/29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F9D14149-4148-429A-8335-DBD9E8964BD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38405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4C47892A-95FE-4BA5-9179-699CCB7C16B7}" type="datetimeFigureOut">
              <a:rPr lang="en-ZA" smtClean="0"/>
              <a:t>2024/01/29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F9D14149-4148-429A-8335-DBD9E8964BD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24305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34A5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4C47892A-95FE-4BA5-9179-699CCB7C16B7}" type="datetimeFigureOut">
              <a:rPr lang="en-ZA" smtClean="0"/>
              <a:t>2024/01/29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F9D14149-4148-429A-8335-DBD9E8964BD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8897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4C47892A-95FE-4BA5-9179-699CCB7C16B7}" type="datetimeFigureOut">
              <a:rPr lang="en-ZA" smtClean="0"/>
              <a:t>2024/01/29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F9D14149-4148-429A-8335-DBD9E8964BD7}" type="slidenum">
              <a:rPr lang="en-ZA" smtClean="0"/>
              <a:t>‹#›</a:t>
            </a:fld>
            <a:endParaRPr lang="en-ZA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871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4C47892A-95FE-4BA5-9179-699CCB7C16B7}" type="datetimeFigureOut">
              <a:rPr lang="en-ZA" smtClean="0"/>
              <a:t>2024/01/29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F9D14149-4148-429A-8335-DBD9E8964BD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42861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4C47892A-95FE-4BA5-9179-699CCB7C16B7}" type="datetimeFigureOut">
              <a:rPr lang="en-ZA" smtClean="0"/>
              <a:t>2024/01/29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F9D14149-4148-429A-8335-DBD9E8964BD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47295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4C47892A-95FE-4BA5-9179-699CCB7C16B7}" type="datetimeFigureOut">
              <a:rPr lang="en-ZA" smtClean="0"/>
              <a:t>2024/01/29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F9D14149-4148-429A-8335-DBD9E8964BD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590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4C47892A-95FE-4BA5-9179-699CCB7C16B7}" type="datetimeFigureOut">
              <a:rPr lang="en-ZA" smtClean="0"/>
              <a:t>2024/01/29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F9D14149-4148-429A-8335-DBD9E8964BD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09137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4C47892A-95FE-4BA5-9179-699CCB7C16B7}" type="datetimeFigureOut">
              <a:rPr lang="en-ZA" smtClean="0"/>
              <a:t>2024/01/29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F9D14149-4148-429A-8335-DBD9E8964BD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4469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4C47892A-95FE-4BA5-9179-699CCB7C16B7}" type="datetimeFigureOut">
              <a:rPr lang="en-ZA" smtClean="0"/>
              <a:t>2024/01/29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F9D14149-4148-429A-8335-DBD9E8964BD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11452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716870" y="0"/>
            <a:ext cx="490369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2728" y="0"/>
            <a:ext cx="11394141" cy="9054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727" y="977153"/>
            <a:ext cx="11394141" cy="5773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8165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800" kern="1200" spc="1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downguide.org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r4ds.had.co.nz/r-markdown.html" TargetMode="External"/><Relationship Id="rId4" Type="http://schemas.openxmlformats.org/officeDocument/2006/relationships/hyperlink" Target="https://zsmith27.github.io/rmarkdown_crash-course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datadreaming.org/post/r-markdown-theme-galler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rdrr.io/pkg/knitr/man/kable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happygitwithr.com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gnet/Maandag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happygitwithr.com/git-branches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happygitwithr.com/git-branch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Chapter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2233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E1D5-6C6D-98B6-633D-537D24A4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2A41E-3BEA-FBD2-24EC-4DB0164B6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?mean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??mean</a:t>
            </a:r>
          </a:p>
          <a:p>
            <a:endParaRPr lang="en-US" dirty="0"/>
          </a:p>
          <a:p>
            <a:r>
              <a:rPr lang="en-ZA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help.start</a:t>
            </a:r>
            <a:r>
              <a:rPr lang="en-ZA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ZA" dirty="0"/>
              <a:t>Top level of help file contents</a:t>
            </a:r>
          </a:p>
          <a:p>
            <a:r>
              <a:rPr lang="en-ZA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help.search</a:t>
            </a:r>
            <a:r>
              <a:rPr lang="en-ZA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5CAA8-254A-67D3-53EA-5392CF702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71" t="15161" r="42500" b="75368"/>
          <a:stretch/>
        </p:blipFill>
        <p:spPr>
          <a:xfrm>
            <a:off x="713453" y="1877039"/>
            <a:ext cx="1966452" cy="619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6F184A-3842-3A41-DA1E-3CE8507962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67" t="28991" r="21129" b="34027"/>
          <a:stretch/>
        </p:blipFill>
        <p:spPr>
          <a:xfrm>
            <a:off x="322727" y="4064989"/>
            <a:ext cx="8503926" cy="279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8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F8F8E-5777-C14E-397C-576415A6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32776-E8E9-AB6C-0202-DD06967CE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objects: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&lt;- object</a:t>
            </a:r>
            <a:r>
              <a:rPr lang="en-US" dirty="0"/>
              <a:t>, 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xx &lt;- 1:10</a:t>
            </a:r>
          </a:p>
          <a:p>
            <a:pPr marL="0" indent="0">
              <a:buNone/>
            </a:pPr>
            <a:r>
              <a:rPr lang="en-US" dirty="0"/>
              <a:t>                       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object &lt;- name</a:t>
            </a:r>
            <a:r>
              <a:rPr lang="en-US" dirty="0"/>
              <a:t>, e.g.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1:10 -&gt; xx</a:t>
            </a:r>
          </a:p>
          <a:p>
            <a:pPr lvl="1"/>
            <a:r>
              <a:rPr lang="en-ZA" dirty="0"/>
              <a:t>Object names are case sensitive</a:t>
            </a:r>
          </a:p>
          <a:p>
            <a:pPr lvl="2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ZA" dirty="0"/>
              <a:t> and </a:t>
            </a: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ZA" dirty="0"/>
              <a:t> are two different objects</a:t>
            </a:r>
          </a:p>
          <a:p>
            <a:pPr lvl="1"/>
            <a:r>
              <a:rPr lang="en-ZA" dirty="0"/>
              <a:t>If the object name is already in use, the contents will be replaced without any warning</a:t>
            </a:r>
          </a:p>
          <a:p>
            <a:r>
              <a:rPr lang="en-ZA" dirty="0"/>
              <a:t>Function objects</a:t>
            </a:r>
          </a:p>
          <a:p>
            <a:pPr lvl="1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</a:p>
          <a:p>
            <a:pPr lvl="2"/>
            <a:r>
              <a:rPr lang="en-ZA" dirty="0"/>
              <a:t>Contents of the function mean</a:t>
            </a:r>
          </a:p>
          <a:p>
            <a:pPr lvl="1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mean ()</a:t>
            </a:r>
          </a:p>
          <a:p>
            <a:pPr lvl="2"/>
            <a:r>
              <a:rPr lang="en-ZA" dirty="0"/>
              <a:t>Execute the function mean</a:t>
            </a:r>
          </a:p>
        </p:txBody>
      </p:sp>
    </p:spTree>
    <p:extLst>
      <p:ext uri="{BB962C8B-B14F-4D97-AF65-F5344CB8AC3E}">
        <p14:creationId xmlns:p14="http://schemas.microsoft.com/office/powerpoint/2010/main" val="190744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C4661-1BCE-9921-E385-AE456E2AD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339BE-7605-DCD7-051F-D7CB9818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for comments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Assignment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xx &lt;- 1:10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Assignment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1:10 -&gt; xx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Arguments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mean (x = 1:10)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Equality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== 5</a:t>
            </a:r>
            <a:endParaRPr lang="en-US" dirty="0"/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/ FALSE</a:t>
            </a:r>
            <a:endParaRPr lang="en-Z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6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CEA31-3498-DDDE-06E6-8867E38C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50E20-D20F-F1C3-2090-0890954A3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search()</a:t>
            </a:r>
          </a:p>
          <a:p>
            <a:endParaRPr lang="en-US" dirty="0"/>
          </a:p>
          <a:p>
            <a:r>
              <a:rPr lang="en-US" dirty="0"/>
              <a:t>Once off: Install package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biplotEZ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dirty="0"/>
          </a:p>
          <a:p>
            <a:r>
              <a:rPr lang="en-US" dirty="0"/>
              <a:t>Every R session: Load package for use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library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biplotEZ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or</a:t>
            </a:r>
          </a:p>
          <a:p>
            <a:pPr lvl="1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require (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biplotEZ</a:t>
            </a: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790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8558E-CD40-4BA6-A70E-8928EEFFA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objects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6103C-864B-C7B5-AE88-CEE7384B7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objects()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objects(pos = 2)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objects (pattern =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dirty="0"/>
          </a:p>
          <a:p>
            <a:r>
              <a:rPr lang="en-US" dirty="0"/>
              <a:t>Read through section 1.7 regarding regular expressions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0720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3F39-F42D-3207-BD0E-5CABE916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functions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8A116A-B381-76B3-92D1-E19F893C81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 data set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sleep</a:t>
                </a:r>
              </a:p>
              <a:p>
                <a:r>
                  <a:rPr lang="en-US" dirty="0"/>
                  <a:t>Compute a 95% confidence interval for the mean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−1,0.025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Create a function using a script file</a:t>
                </a:r>
              </a:p>
              <a:p>
                <a:r>
                  <a:rPr lang="en-US" dirty="0"/>
                  <a:t>Create a function using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fix()</a:t>
                </a:r>
              </a:p>
              <a:p>
                <a:pPr lvl="1"/>
                <a:r>
                  <a:rPr lang="en-ZA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options (editor = "notepad++.exe")</a:t>
                </a:r>
              </a:p>
              <a:p>
                <a:pPr lvl="1"/>
                <a:endParaRPr lang="en-Z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8A116A-B381-76B3-92D1-E19F893C8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2" t="-1478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995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Functions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dirty="0" err="1"/>
              <a:t>structure</a:t>
            </a:r>
            <a:endParaRPr lang="es-ES" dirty="0"/>
          </a:p>
          <a:p>
            <a:endParaRPr lang="es-ES" dirty="0"/>
          </a:p>
          <a:p>
            <a:pPr marL="274320" lvl="1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func.name &lt;-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arguments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74320" lvl="1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{ R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lvl="1"/>
            <a:endParaRPr lang="es-ES" dirty="0"/>
          </a:p>
          <a:p>
            <a:pPr lvl="1"/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function</a:t>
            </a:r>
            <a:r>
              <a:rPr lang="es-ES" dirty="0"/>
              <a:t> func.name()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called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 in { }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executed</a:t>
            </a:r>
            <a:r>
              <a:rPr lang="es-ES" dirty="0"/>
              <a:t>.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657876" y="2562171"/>
            <a:ext cx="616131" cy="434585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Chapter 7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35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Default function arguments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err="1"/>
              <a:t>plot.factor</a:t>
            </a:r>
            <a:endParaRPr lang="en-ZA" dirty="0"/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(x, y,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legend.text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NULL, ...) 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Z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ZA" dirty="0"/>
              <a:t> and </a:t>
            </a: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ZA" dirty="0"/>
              <a:t> do not have any default values</a:t>
            </a:r>
          </a:p>
          <a:p>
            <a:r>
              <a:rPr lang="en-ZA" dirty="0"/>
              <a:t>The default for 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legend.text</a:t>
            </a:r>
            <a:r>
              <a:rPr lang="en-ZA" dirty="0"/>
              <a:t> is </a:t>
            </a: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657876" y="2562171"/>
            <a:ext cx="616131" cy="434585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Chapter 7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02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pmatch</a:t>
            </a: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sz="2400" dirty="0"/>
              <a:t>Partial matching</a:t>
            </a:r>
          </a:p>
          <a:p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pmatch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("med", c("mean", "median", "mode")) # returns 2</a:t>
            </a:r>
          </a:p>
          <a:p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pmatch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("m", c("mean", "median", "mode")) # returns NA</a:t>
            </a:r>
          </a:p>
          <a:p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pmatch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("", "") # returns NA  </a:t>
            </a:r>
          </a:p>
          <a:p>
            <a:pPr lvl="5"/>
            <a:endParaRPr lang="en-US" altLang="en-US" sz="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(from </a:t>
            </a:r>
            <a:r>
              <a:rPr lang="en-US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1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to </a:t>
            </a:r>
            <a:r>
              <a:rPr lang="en-US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1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by </a:t>
            </a:r>
            <a:r>
              <a:rPr lang="en-US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((to - from)/(</a:t>
            </a:r>
            <a:r>
              <a:rPr lang="en-US" alt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length.out</a:t>
            </a:r>
            <a:r>
              <a:rPr lang="en-US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- 1))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length.out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NULL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along.with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NULL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...)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(from = 1, to = 100,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length.out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pPr lvl="2"/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  1  12  23  34  45  56  67  78  89 100</a:t>
            </a:r>
          </a:p>
          <a:p>
            <a:pPr lvl="1"/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(f=1, t=100,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=10)  # partial matching</a:t>
            </a:r>
          </a:p>
          <a:p>
            <a:pPr lvl="2"/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[1]   1  12  23  34  45  56  67  78  89 100</a:t>
            </a:r>
          </a:p>
          <a:p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loess(formula, data, degree = 2,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drop.square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FALSE) </a:t>
            </a:r>
          </a:p>
          <a:p>
            <a:pPr lvl="1"/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loess(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Petal.Width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data=iris, degree = 2,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drop.square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FALSE)</a:t>
            </a:r>
          </a:p>
          <a:p>
            <a:pPr lvl="1"/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loess(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Petal.Width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data=iris, degree = 2)</a:t>
            </a:r>
          </a:p>
          <a:p>
            <a:pPr lvl="1"/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loess(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Petal.Width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data=iris, d = 2)   # d not unique</a:t>
            </a:r>
          </a:p>
          <a:p>
            <a:pPr lvl="2"/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argument 3 matches multiple formal arguments</a:t>
            </a:r>
          </a:p>
          <a:p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657876" y="2562171"/>
            <a:ext cx="616131" cy="434585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Chapter 7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23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Returning output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my.func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function(a=5) a+2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my.func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[1] 7</a:t>
            </a:r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my.func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function(a=5) { a+2 }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my.func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[1] 7</a:t>
            </a:r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my.func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function(a=5)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  a+2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my.func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[1] 7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57876" y="2562171"/>
            <a:ext cx="616131" cy="434585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Chapter 7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23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0C9B14-37DD-FD35-83FD-AE354A039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9" t="46580" r="35807" b="22152"/>
          <a:stretch/>
        </p:blipFill>
        <p:spPr>
          <a:xfrm>
            <a:off x="737018" y="963560"/>
            <a:ext cx="10717963" cy="406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09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Returning output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my.func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function(a=5)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{  number &lt;- (a+3)^2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number/a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my.func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function(a=5)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{  number &lt;- (a+3)^2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return(number/a)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my.func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function(a=5)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{  number &lt;- (a+3)^2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list(number/a)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57876" y="2562171"/>
            <a:ext cx="616131" cy="434585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Chapter 7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90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Returning output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my.func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function(a=5)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{  number &lt;- (a+3)^2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list (number, number/a)  }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my.func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[[1]]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64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[[2]]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12.8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my.func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function(a=5)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{  number &lt;- (a+3)^2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list (numerator=number, ratio=number/a)  }</a:t>
            </a:r>
          </a:p>
          <a:p>
            <a:pPr marL="0" indent="0">
              <a:buNone/>
            </a:pPr>
            <a:r>
              <a:rPr lang="sv-S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  my.func ()</a:t>
            </a:r>
          </a:p>
          <a:p>
            <a:pPr marL="0" indent="0">
              <a:buNone/>
            </a:pPr>
            <a:r>
              <a:rPr lang="sv-SE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$numerator</a:t>
            </a:r>
          </a:p>
          <a:p>
            <a:pPr marL="0" indent="0">
              <a:buNone/>
            </a:pPr>
            <a:r>
              <a:rPr lang="sv-SE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64</a:t>
            </a:r>
          </a:p>
          <a:p>
            <a:pPr marL="0" indent="0">
              <a:buNone/>
            </a:pPr>
            <a:r>
              <a:rPr lang="sv-SE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$ratio</a:t>
            </a:r>
          </a:p>
          <a:p>
            <a:pPr marL="0" indent="0">
              <a:buNone/>
            </a:pPr>
            <a:r>
              <a:rPr lang="sv-SE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12.8</a:t>
            </a:r>
          </a:p>
          <a:p>
            <a:pPr marL="0" indent="0">
              <a:buNone/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57876" y="2562171"/>
            <a:ext cx="616131" cy="434585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Chapter 7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09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Returning output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my.func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function(a=5)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{  number &lt;- (a+3)^2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if (number &lt; 10) return(number)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list (numerator=number, ratio=number/a)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my.func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()</a:t>
            </a:r>
          </a:p>
          <a:p>
            <a:pPr marL="0" indent="0">
              <a:buNone/>
            </a:pPr>
            <a:r>
              <a:rPr lang="sv-SE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$numerator</a:t>
            </a:r>
          </a:p>
          <a:p>
            <a:pPr marL="0" indent="0">
              <a:buNone/>
            </a:pPr>
            <a:r>
              <a:rPr lang="sv-SE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64</a:t>
            </a:r>
          </a:p>
          <a:p>
            <a:pPr marL="0" indent="0">
              <a:buNone/>
            </a:pPr>
            <a:r>
              <a:rPr lang="sv-SE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$ratio</a:t>
            </a:r>
          </a:p>
          <a:p>
            <a:pPr marL="0" indent="0">
              <a:buNone/>
            </a:pPr>
            <a:r>
              <a:rPr lang="sv-SE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12.8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my.func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(a=0.1)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9.61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57876" y="2562171"/>
            <a:ext cx="616131" cy="434585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Chapter 7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49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invisible()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boxplot.default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 (x, ..., plot = TRUE, other arguments 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{ # some computations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z &lt;- list(stats = stats, n = ng,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out = out, group = group, names = names)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if (plot) {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# do some plotting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dirty="0">
                <a:solidFill>
                  <a:srgbClr val="934A5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invisible(z)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else z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57876" y="2562171"/>
            <a:ext cx="616131" cy="434585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Chapter 7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3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New 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  a &lt;- 5 + 7</a:t>
            </a:r>
          </a:p>
          <a:p>
            <a:pPr marL="0" indent="0">
              <a:buNone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  a</a:t>
            </a:r>
          </a:p>
          <a:p>
            <a:pPr marL="0" indent="0">
              <a:buNone/>
            </a:pPr>
            <a:r>
              <a:rPr lang="pt-BR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12</a:t>
            </a:r>
          </a:p>
          <a:p>
            <a:pPr marL="0" indent="0">
              <a:buNone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  a &lt;- 5 +</a:t>
            </a:r>
          </a:p>
          <a:p>
            <a:pPr marL="0" indent="0">
              <a:buNone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        7</a:t>
            </a:r>
          </a:p>
          <a:p>
            <a:pPr marL="0" indent="0">
              <a:buNone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  a</a:t>
            </a:r>
          </a:p>
          <a:p>
            <a:pPr marL="0" indent="0">
              <a:buNone/>
            </a:pPr>
            <a:r>
              <a:rPr lang="pt-BR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12</a:t>
            </a:r>
          </a:p>
          <a:p>
            <a:pPr marL="0" indent="0">
              <a:buNone/>
            </a:pPr>
            <a:endParaRPr lang="pt-B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  a &lt;- 5</a:t>
            </a:r>
          </a:p>
          <a:p>
            <a:pPr marL="0" indent="0">
              <a:buNone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 + 7</a:t>
            </a:r>
          </a:p>
          <a:p>
            <a:pPr marL="0" indent="0">
              <a:buNone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[1] 7</a:t>
            </a:r>
          </a:p>
          <a:p>
            <a:pPr marL="0" indent="0">
              <a:buNone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  a</a:t>
            </a:r>
          </a:p>
          <a:p>
            <a:pPr marL="0" indent="0">
              <a:buNone/>
            </a:pPr>
            <a:r>
              <a:rPr lang="pt-BR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</a:p>
          <a:p>
            <a:pPr marL="0" indent="0">
              <a:buNone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57876" y="2562171"/>
            <a:ext cx="616131" cy="434585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Chapter 7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83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32FCB-BE07-5380-399F-2DF60AEB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Computations by a computer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665AB-B318-99BC-9EA2-7990E3F96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Assignment: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&lt;- x + k</a:t>
            </a:r>
          </a:p>
          <a:p>
            <a:pPr lvl="1"/>
            <a:r>
              <a:rPr lang="en-US" dirty="0"/>
              <a:t>Using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/>
              <a:t>“ for assignment: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x + k</a:t>
            </a:r>
          </a:p>
          <a:p>
            <a:r>
              <a:rPr lang="en-US" dirty="0"/>
              <a:t>Overflow and underflow</a:t>
            </a:r>
          </a:p>
          <a:p>
            <a:pPr lvl="1"/>
            <a:r>
              <a:rPr lang="en-ZA" dirty="0"/>
              <a:t>Real numbers (with infinite non-zero decimals) cannot be exactly represented</a:t>
            </a:r>
          </a:p>
          <a:p>
            <a:pPr lvl="1"/>
            <a:r>
              <a:rPr lang="en-ZA" dirty="0"/>
              <a:t>Limitations in the minimum and maximum that can be represented</a:t>
            </a:r>
          </a:p>
          <a:p>
            <a:pPr lvl="1"/>
            <a:r>
              <a:rPr lang="en-ZA" dirty="0"/>
              <a:t>.Machine</a:t>
            </a:r>
          </a:p>
          <a:p>
            <a:pPr lvl="1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&gt; .Machine</a:t>
            </a:r>
          </a:p>
          <a:p>
            <a:pPr lvl="2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double.eps</a:t>
            </a:r>
            <a:endParaRPr lang="en-Z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[1] 2.220446e-16</a:t>
            </a:r>
          </a:p>
          <a:p>
            <a:pPr lvl="6"/>
            <a:endParaRPr lang="en-Z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double.neg.eps</a:t>
            </a:r>
            <a:endParaRPr lang="en-Z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[1] 1.110223e-16</a:t>
            </a:r>
          </a:p>
          <a:p>
            <a:pPr lvl="8"/>
            <a:endParaRPr lang="en-Z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double.xmin</a:t>
            </a:r>
            <a:endParaRPr lang="en-Z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[1] 2.225074e-308</a:t>
            </a:r>
          </a:p>
          <a:p>
            <a:pPr marL="274320" lvl="1" indent="0">
              <a:buNone/>
            </a:pPr>
            <a:endParaRPr lang="en-ZA" dirty="0"/>
          </a:p>
          <a:p>
            <a:pPr lvl="1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1362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pic>
        <p:nvPicPr>
          <p:cNvPr id="8" name="Picture 7" descr="Metal tic-tac-toe game pieces">
            <a:extLst>
              <a:ext uri="{FF2B5EF4-FFF2-40B4-BE49-F238E27FC236}">
                <a16:creationId xmlns:a16="http://schemas.microsoft.com/office/drawing/2014/main" id="{7276DFA2-990D-CF95-941F-FC51A0F1A7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</a:blip>
          <a:srcRect t="16226" b="2802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1590FBB-E18B-F1CC-B068-35C8609ED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 dirty="0">
                <a:solidFill>
                  <a:schemeClr val="tx1"/>
                </a:solidFill>
              </a:rPr>
              <a:t>R Markdown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74E8E4-3A52-4B19-AFD7-B242CE61A7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ZA"/>
          </a:p>
        </p:txBody>
      </p:sp>
      <p:sp>
        <p:nvSpPr>
          <p:cNvPr id="5" name="TextBox 4"/>
          <p:cNvSpPr txBox="1"/>
          <p:nvPr/>
        </p:nvSpPr>
        <p:spPr>
          <a:xfrm>
            <a:off x="1261872" y="5134995"/>
            <a:ext cx="99469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Read more …</a:t>
            </a:r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  <a:hlinkClick r:id="rId3"/>
              </a:rPr>
              <a:t>https://www.markdownguide.org/</a:t>
            </a:r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hlinkClick r:id="rId4"/>
              </a:rPr>
              <a:t>https://zsmith27.github.io/rmarkdown_crash-course/</a:t>
            </a:r>
            <a:endParaRPr lang="en-GB" sz="2400" dirty="0"/>
          </a:p>
          <a:p>
            <a:r>
              <a:rPr lang="en-GB" sz="2400" dirty="0">
                <a:solidFill>
                  <a:schemeClr val="bg1"/>
                </a:solidFill>
                <a:hlinkClick r:id="rId5"/>
              </a:rPr>
              <a:t>https://r4ds.had.co.nz/r-markdown.html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956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FFC514-AFBF-8011-C5CB-D94188F7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  <a:endParaRPr lang="en-Z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124AC-F7C3-D507-7E51-9D828CEBD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Markdown </a:t>
            </a:r>
          </a:p>
          <a:p>
            <a:pPr lvl="1"/>
            <a:r>
              <a:rPr lang="en-US" dirty="0"/>
              <a:t>Markup language with plain-text formatting syntax.</a:t>
            </a:r>
          </a:p>
          <a:p>
            <a:r>
              <a:rPr lang="en-US" dirty="0"/>
              <a:t>R Markdown</a:t>
            </a:r>
          </a:p>
          <a:p>
            <a:pPr lvl="1"/>
            <a:r>
              <a:rPr lang="en-US" dirty="0"/>
              <a:t>Markdown with R code chunks</a:t>
            </a:r>
          </a:p>
          <a:p>
            <a:r>
              <a:rPr lang="en-US" dirty="0" err="1"/>
              <a:t>knitr</a:t>
            </a:r>
            <a:endParaRPr lang="en-US" dirty="0"/>
          </a:p>
          <a:p>
            <a:pPr lvl="1"/>
            <a:r>
              <a:rPr lang="en-ZA" dirty="0"/>
              <a:t>R package to execute the code and converts .</a:t>
            </a:r>
            <a:r>
              <a:rPr lang="en-ZA" dirty="0" err="1"/>
              <a:t>Rmd</a:t>
            </a:r>
            <a:r>
              <a:rPr lang="en-ZA" dirty="0"/>
              <a:t> to .md</a:t>
            </a:r>
          </a:p>
          <a:p>
            <a:r>
              <a:rPr lang="en-ZA" dirty="0" err="1"/>
              <a:t>Pandoc</a:t>
            </a:r>
            <a:endParaRPr lang="en-ZA" dirty="0"/>
          </a:p>
          <a:p>
            <a:pPr lvl="1"/>
            <a:r>
              <a:rPr lang="en-ZA" dirty="0"/>
              <a:t>Document converter that renders the .md file to output</a:t>
            </a:r>
          </a:p>
          <a:p>
            <a:r>
              <a:rPr lang="en-ZA" dirty="0"/>
              <a:t>Output</a:t>
            </a:r>
          </a:p>
          <a:p>
            <a:pPr lvl="1"/>
            <a:r>
              <a:rPr lang="en-ZA" dirty="0"/>
              <a:t>PDF</a:t>
            </a:r>
            <a:r>
              <a:rPr lang="en-ZA"/>
              <a:t>, HTML, </a:t>
            </a:r>
            <a:r>
              <a:rPr lang="en-ZA" dirty="0"/>
              <a:t>MS Word, and others</a:t>
            </a:r>
          </a:p>
        </p:txBody>
      </p:sp>
    </p:spTree>
    <p:extLst>
      <p:ext uri="{BB962C8B-B14F-4D97-AF65-F5344CB8AC3E}">
        <p14:creationId xmlns:p14="http://schemas.microsoft.com/office/powerpoint/2010/main" val="1917312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/>
              <a:t>RStudio</a:t>
            </a:r>
            <a:r>
              <a:rPr lang="en-ZA" dirty="0"/>
              <a:t> template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02" t="17276" r="29631" b="32189"/>
          <a:stretch/>
        </p:blipFill>
        <p:spPr>
          <a:xfrm>
            <a:off x="475488" y="1207008"/>
            <a:ext cx="11279396" cy="445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YAML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02" t="17276" r="29631" b="32189"/>
          <a:stretch/>
        </p:blipFill>
        <p:spPr>
          <a:xfrm>
            <a:off x="475488" y="1207008"/>
            <a:ext cx="11279396" cy="445312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667512" y="1106424"/>
            <a:ext cx="2715768" cy="118872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98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8894-5FF9-0530-A1DE-FA960250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system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8C0ABD-053A-C5CE-460A-0EDC909CD5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Select the R icon</a:t>
                </a:r>
              </a:p>
              <a:p>
                <a:pPr lvl="1"/>
                <a:r>
                  <a:rPr lang="en-US" dirty="0"/>
                  <a:t>Console</a:t>
                </a:r>
              </a:p>
              <a:p>
                <a:pPr lvl="2"/>
                <a:r>
                  <a:rPr lang="en-US" dirty="0"/>
                  <a:t>Input instructions</a:t>
                </a:r>
              </a:p>
              <a:p>
                <a:pPr lvl="2"/>
                <a:r>
                  <a:rPr lang="en-US" dirty="0"/>
                  <a:t>Receive output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Script file</a:t>
                </a:r>
              </a:p>
              <a:p>
                <a:pPr lvl="2"/>
                <a:r>
                  <a:rPr lang="en-US" dirty="0"/>
                  <a:t>Type instructions</a:t>
                </a:r>
              </a:p>
              <a:p>
                <a:pPr lvl="2"/>
                <a:r>
                  <a:rPr lang="en-US" dirty="0"/>
                  <a:t>Execute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ZA" dirty="0"/>
                  <a:t> Copy instruction(s) to console</a:t>
                </a:r>
              </a:p>
              <a:p>
                <a:pPr lvl="1"/>
                <a:endParaRPr lang="en-ZA" dirty="0"/>
              </a:p>
              <a:p>
                <a:pPr lvl="1"/>
                <a:r>
                  <a:rPr lang="en-ZA" dirty="0"/>
                  <a:t>Graphics window</a:t>
                </a:r>
              </a:p>
              <a:p>
                <a:pPr lvl="2"/>
                <a:r>
                  <a:rPr lang="en-ZA" dirty="0"/>
                  <a:t>Graphic output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8C0ABD-053A-C5CE-460A-0EDC909CD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2" t="-105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6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YAML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YAML is a human-readable data serialization language. It is commonly used for configuration files and in applications where data is being stored or transmitted.</a:t>
            </a:r>
          </a:p>
          <a:p>
            <a:pPr lvl="2"/>
            <a:endParaRPr lang="en-ZA" dirty="0"/>
          </a:p>
          <a:p>
            <a:r>
              <a:rPr lang="en-ZA" dirty="0"/>
              <a:t>Title</a:t>
            </a:r>
          </a:p>
          <a:p>
            <a:pPr lvl="1"/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title: "My Title"</a:t>
            </a:r>
          </a:p>
          <a:p>
            <a:r>
              <a:rPr lang="en-ZA" dirty="0"/>
              <a:t>Subtitle</a:t>
            </a:r>
          </a:p>
          <a:p>
            <a:pPr lvl="1"/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subtitle: "My Subtitle"</a:t>
            </a:r>
          </a:p>
          <a:p>
            <a:r>
              <a:rPr lang="en-ZA" dirty="0"/>
              <a:t>Author(s)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author: "Zachary M. Smith, John Doe"</a:t>
            </a:r>
            <a:endParaRPr lang="en-Z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561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YAML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Date</a:t>
            </a:r>
          </a:p>
          <a:p>
            <a:pPr lvl="1"/>
            <a:r>
              <a:rPr lang="en-ZA" dirty="0"/>
              <a:t>static	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date: "March 3rd, 2020"</a:t>
            </a:r>
            <a:endParaRPr lang="en-Z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ZA" dirty="0"/>
              <a:t>dynamic	</a:t>
            </a:r>
            <a:r>
              <a:rPr lang="en-Z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date: "r </a:t>
            </a:r>
            <a:r>
              <a:rPr lang="en-Z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Z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()"</a:t>
            </a:r>
          </a:p>
          <a:p>
            <a:r>
              <a:rPr lang="en-ZA" dirty="0"/>
              <a:t>Output</a:t>
            </a:r>
          </a:p>
          <a:p>
            <a:pPr lvl="1"/>
            <a:r>
              <a:rPr lang="en-ZA" dirty="0"/>
              <a:t>HTML: 		</a:t>
            </a:r>
            <a:r>
              <a:rPr lang="en-Z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Z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html_document</a:t>
            </a:r>
            <a:endParaRPr lang="en-Z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Z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			output: </a:t>
            </a:r>
            <a:r>
              <a:rPr lang="en-Z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html_notebook</a:t>
            </a:r>
            <a:endParaRPr lang="en-Z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ZA" sz="1800" dirty="0"/>
              <a:t>HTML notebook also contains the full source code</a:t>
            </a:r>
          </a:p>
          <a:p>
            <a:pPr lvl="1"/>
            <a:r>
              <a:rPr lang="en-ZA" dirty="0"/>
              <a:t>PDF:		</a:t>
            </a:r>
            <a:r>
              <a:rPr lang="en-Z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Z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pdf_document</a:t>
            </a:r>
            <a:endParaRPr lang="en-Z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ZA" dirty="0"/>
              <a:t>MS Word:		</a:t>
            </a:r>
            <a:r>
              <a:rPr lang="en-Z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Z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word_document</a:t>
            </a:r>
            <a:endParaRPr lang="en-Z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ZA" dirty="0"/>
              <a:t>Open Document Text	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odt_document</a:t>
            </a:r>
            <a:endParaRPr lang="en-Z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ZA" dirty="0"/>
              <a:t>Rich Text Format		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rtf_document</a:t>
            </a:r>
            <a:endParaRPr lang="en-Z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ZA" dirty="0"/>
              <a:t>Markdown document	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md_document</a:t>
            </a:r>
            <a:endParaRPr lang="en-Z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ZA" dirty="0" err="1"/>
              <a:t>Github</a:t>
            </a:r>
            <a:r>
              <a:rPr lang="en-ZA" dirty="0"/>
              <a:t> document		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github_document</a:t>
            </a:r>
            <a:endParaRPr lang="en-Z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9731" r="70215" b="64106"/>
          <a:stretch/>
        </p:blipFill>
        <p:spPr>
          <a:xfrm>
            <a:off x="7295535" y="2004244"/>
            <a:ext cx="3667433" cy="35214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52852" y="5427406"/>
            <a:ext cx="3342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Automatically updates the YAML before knitting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204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YAML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ZA" dirty="0"/>
              <a:t>Table of contents</a:t>
            </a:r>
          </a:p>
          <a:p>
            <a:pPr lvl="2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xxx_document</a:t>
            </a: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: toc: true</a:t>
            </a:r>
            <a:b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number_sections</a:t>
            </a: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: true</a:t>
            </a:r>
          </a:p>
          <a:p>
            <a:pPr lvl="2"/>
            <a:r>
              <a:rPr lang="en-ZA" dirty="0"/>
              <a:t>Floating table of contents</a:t>
            </a:r>
          </a:p>
          <a:p>
            <a:pPr lvl="3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xxx_document</a:t>
            </a: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: toc: true</a:t>
            </a:r>
            <a:b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number_sections</a:t>
            </a: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: true</a:t>
            </a:r>
            <a:b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toc_float</a:t>
            </a: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: true</a:t>
            </a:r>
          </a:p>
          <a:p>
            <a:pPr lvl="1"/>
            <a:r>
              <a:rPr lang="en-ZA" dirty="0"/>
              <a:t>Themes</a:t>
            </a:r>
          </a:p>
          <a:p>
            <a:pPr lvl="2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xxx_document</a:t>
            </a: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: theme: cerulean</a:t>
            </a:r>
            <a:endParaRPr lang="en-ZA" dirty="0"/>
          </a:p>
          <a:p>
            <a:pPr lvl="2"/>
            <a:r>
              <a:rPr lang="en-ZA" dirty="0"/>
              <a:t>Example themes: </a:t>
            </a:r>
            <a:r>
              <a:rPr lang="en-GB" dirty="0">
                <a:hlinkClick r:id="rId2"/>
              </a:rPr>
              <a:t>https://www.datadreaming.org/post/r-markdown-theme-gallery/</a:t>
            </a:r>
            <a:endParaRPr lang="en-GB" dirty="0"/>
          </a:p>
          <a:p>
            <a:pPr lvl="1"/>
            <a:r>
              <a:rPr lang="en-ZA" dirty="0"/>
              <a:t>Code folding</a:t>
            </a:r>
          </a:p>
          <a:p>
            <a:pPr lvl="2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xxx_document</a:t>
            </a: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: theme: cerulean</a:t>
            </a:r>
            <a:endParaRPr lang="en-ZA" dirty="0"/>
          </a:p>
          <a:p>
            <a:pPr lvl="2"/>
            <a:r>
              <a:rPr lang="en-ZA" dirty="0"/>
              <a:t>Code chunk is hidden with a </a:t>
            </a:r>
            <a:r>
              <a:rPr lang="en-US" dirty="0"/>
              <a:t>button to click to show the underlying code chunk</a:t>
            </a:r>
          </a:p>
          <a:p>
            <a:pPr lvl="2"/>
            <a:endParaRPr lang="en-ZA" dirty="0"/>
          </a:p>
          <a:p>
            <a:pPr lvl="2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3441" t="23082" r="15162" b="61485"/>
          <a:stretch/>
        </p:blipFill>
        <p:spPr>
          <a:xfrm>
            <a:off x="6019797" y="5949544"/>
            <a:ext cx="5639690" cy="9084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441" t="85907" r="15162" b="3959"/>
          <a:stretch/>
        </p:blipFill>
        <p:spPr>
          <a:xfrm>
            <a:off x="322726" y="6153891"/>
            <a:ext cx="5639690" cy="596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60753" t="72762" r="14516" b="11781"/>
          <a:stretch/>
        </p:blipFill>
        <p:spPr>
          <a:xfrm>
            <a:off x="8119874" y="2399071"/>
            <a:ext cx="2713703" cy="90986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119874" y="2448233"/>
            <a:ext cx="3539613" cy="85540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8482076" y="2078901"/>
            <a:ext cx="290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solidFill>
                  <a:srgbClr val="00B050"/>
                </a:solidFill>
              </a:rPr>
              <a:t>Fixed on page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8188700" y="2497396"/>
            <a:ext cx="1288025" cy="481780"/>
          </a:xfrm>
          <a:prstGeom prst="wedgeRoundRectCallout">
            <a:avLst>
              <a:gd name="adj1" fmla="val 56266"/>
              <a:gd name="adj2" fmla="val 162995"/>
              <a:gd name="adj3" fmla="val 16667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349340" y="3488305"/>
            <a:ext cx="2900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>
                <a:solidFill>
                  <a:srgbClr val="0070C0"/>
                </a:solidFill>
              </a:rPr>
              <a:t>Floating</a:t>
            </a:r>
            <a:endParaRPr lang="en-GB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08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YAML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ZA" dirty="0"/>
              <a:t>Custom template</a:t>
            </a:r>
          </a:p>
          <a:p>
            <a:pPr lvl="2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word_document</a:t>
            </a: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reference_doc</a:t>
            </a: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: filename.docx</a:t>
            </a:r>
          </a:p>
          <a:p>
            <a:r>
              <a:rPr lang="en-ZA" dirty="0" err="1"/>
              <a:t>ymlthis</a:t>
            </a:r>
            <a:endParaRPr lang="en-ZA" dirty="0"/>
          </a:p>
          <a:p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549" t="22265" r="15323" b="28628"/>
          <a:stretch/>
        </p:blipFill>
        <p:spPr>
          <a:xfrm>
            <a:off x="1907458" y="1976284"/>
            <a:ext cx="9350478" cy="481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7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Text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02" t="17276" r="29631" b="32189"/>
          <a:stretch/>
        </p:blipFill>
        <p:spPr>
          <a:xfrm>
            <a:off x="475488" y="1207008"/>
            <a:ext cx="11279396" cy="445312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22728" y="2694039"/>
            <a:ext cx="11289169" cy="110121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336100" y="4181071"/>
            <a:ext cx="11289169" cy="46958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/>
          <p:cNvSpPr/>
          <p:nvPr/>
        </p:nvSpPr>
        <p:spPr>
          <a:xfrm>
            <a:off x="322727" y="5105302"/>
            <a:ext cx="11289169" cy="24580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26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570" t="22966" r="9731" b="21513"/>
          <a:stretch/>
        </p:blipFill>
        <p:spPr>
          <a:xfrm>
            <a:off x="322727" y="977153"/>
            <a:ext cx="11100619" cy="54470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2727" y="6264593"/>
            <a:ext cx="1828800" cy="432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21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226" t="24870" r="21183" b="27565"/>
          <a:stretch/>
        </p:blipFill>
        <p:spPr>
          <a:xfrm>
            <a:off x="117986" y="1045979"/>
            <a:ext cx="9252156" cy="46665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25497" y="737419"/>
            <a:ext cx="1828800" cy="432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5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333" t="42610" r="8710" b="11328"/>
          <a:stretch/>
        </p:blipFill>
        <p:spPr>
          <a:xfrm>
            <a:off x="203294" y="977153"/>
            <a:ext cx="11513574" cy="451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4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chunks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02" t="17276" r="29631" b="32189"/>
          <a:stretch/>
        </p:blipFill>
        <p:spPr>
          <a:xfrm>
            <a:off x="475488" y="1207008"/>
            <a:ext cx="11279396" cy="445312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36100" y="3736259"/>
            <a:ext cx="11289169" cy="52111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322728" y="4558942"/>
            <a:ext cx="11289169" cy="55383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46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2728" y="905435"/>
            <a:ext cx="11394141" cy="15919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chunks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```{r name}</a:t>
            </a:r>
          </a:p>
          <a:p>
            <a:pPr marL="0" indent="0">
              <a:buNone/>
            </a:pPr>
            <a:r>
              <a:rPr lang="en-GB" sz="2400" i="1" dirty="0">
                <a:latin typeface="Courier New" panose="02070309020205020404" pitchFamily="49" charset="0"/>
                <a:cs typeface="Courier New" panose="02070309020205020404" pitchFamily="49" charset="0"/>
              </a:rPr>
              <a:t>R code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</a:p>
          <a:p>
            <a:pPr lvl="1"/>
            <a:r>
              <a:rPr lang="en-ZA" dirty="0"/>
              <a:t>Include R code in output</a:t>
            </a:r>
          </a:p>
          <a:p>
            <a:pPr marL="54864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```{r name, echo = TRUE}</a:t>
            </a:r>
          </a:p>
          <a:p>
            <a:pPr marL="548640" lvl="2" indent="0">
              <a:buNone/>
            </a:pP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R code</a:t>
            </a:r>
          </a:p>
          <a:p>
            <a:pPr marL="54864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  <a:endParaRPr lang="en-ZA" dirty="0"/>
          </a:p>
          <a:p>
            <a:pPr lvl="1"/>
            <a:r>
              <a:rPr lang="en-ZA" dirty="0"/>
              <a:t>Do not include R code in output</a:t>
            </a:r>
          </a:p>
          <a:p>
            <a:pPr marL="54864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```{r name, echo = FALSE}</a:t>
            </a:r>
          </a:p>
          <a:p>
            <a:pPr marL="548640" lvl="2" indent="0">
              <a:buNone/>
            </a:pP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R code</a:t>
            </a:r>
          </a:p>
          <a:p>
            <a:pPr marL="54864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5308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3B812-3938-02E0-E0CA-3D79F74F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A21B6-761E-635F-EA37-173E3B98F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 dirty="0"/>
          </a:p>
          <a:p>
            <a:r>
              <a:rPr lang="en-ZA" dirty="0"/>
              <a:t>Open-source integrated development environment for R</a:t>
            </a:r>
          </a:p>
        </p:txBody>
      </p:sp>
    </p:spTree>
    <p:extLst>
      <p:ext uri="{BB962C8B-B14F-4D97-AF65-F5344CB8AC3E}">
        <p14:creationId xmlns:p14="http://schemas.microsoft.com/office/powerpoint/2010/main" val="123308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chunks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Figures</a:t>
            </a:r>
          </a:p>
          <a:p>
            <a:pPr marL="54864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```{r name,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fig.height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y,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fig.width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x,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fig.cap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"Some title"}</a:t>
            </a:r>
          </a:p>
          <a:p>
            <a:pPr marL="548640" lvl="2" indent="0">
              <a:buNone/>
            </a:pP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R code</a:t>
            </a:r>
          </a:p>
          <a:p>
            <a:pPr marL="54864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  <a:endParaRPr lang="en-ZA" dirty="0"/>
          </a:p>
          <a:p>
            <a:pPr lvl="1"/>
            <a:r>
              <a:rPr lang="en-ZA" dirty="0"/>
              <a:t>Numbering figures</a:t>
            </a:r>
          </a:p>
          <a:p>
            <a:pPr lvl="2"/>
            <a:r>
              <a:rPr lang="en-ZA" dirty="0"/>
              <a:t>Install R package </a:t>
            </a:r>
            <a:r>
              <a:rPr lang="en-ZA" dirty="0" err="1"/>
              <a:t>bookdown</a:t>
            </a:r>
            <a:endParaRPr lang="en-ZA" dirty="0"/>
          </a:p>
          <a:p>
            <a:pPr lvl="3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bookdown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::html_document2</a:t>
            </a:r>
          </a:p>
          <a:p>
            <a:pPr marL="54864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```{r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iris_petal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fig.height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5,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fig.width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10, 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fig.cap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"Petal length and width of iris data"}</a:t>
            </a:r>
          </a:p>
          <a:p>
            <a:pPr marL="54864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plot (iris[,3], iris[,4], col="red“)</a:t>
            </a:r>
          </a:p>
          <a:p>
            <a:pPr marL="54864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  <a:endParaRPr lang="en-ZA" dirty="0"/>
          </a:p>
          <a:p>
            <a:pPr marL="548640" lvl="2" indent="0">
              <a:buNone/>
            </a:pP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In figure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\@ref(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fig:IrisScatter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 above we see that ...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804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Code chunks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dirty="0"/>
              <a:t>Messages, warnings and errors</a:t>
            </a:r>
          </a:p>
          <a:p>
            <a:pPr lvl="1"/>
            <a:r>
              <a:rPr lang="en-ZA" dirty="0"/>
              <a:t>Suppress messages</a:t>
            </a:r>
          </a:p>
          <a:p>
            <a:pPr marL="54864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```{r name, message = FALSE}</a:t>
            </a:r>
          </a:p>
          <a:p>
            <a:pPr marL="548640" lvl="2" indent="0">
              <a:buNone/>
            </a:pP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R code</a:t>
            </a:r>
          </a:p>
          <a:p>
            <a:pPr marL="54864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  <a:endParaRPr lang="en-ZA" dirty="0"/>
          </a:p>
          <a:p>
            <a:pPr lvl="1"/>
            <a:r>
              <a:rPr lang="en-ZA" dirty="0"/>
              <a:t>Suppress warnings</a:t>
            </a:r>
          </a:p>
          <a:p>
            <a:pPr marL="54864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```{r name, warning = FALSE}</a:t>
            </a:r>
          </a:p>
          <a:p>
            <a:pPr marL="548640" lvl="2" indent="0">
              <a:buNone/>
            </a:pP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R code</a:t>
            </a:r>
          </a:p>
          <a:p>
            <a:pPr marL="54864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  <a:endParaRPr lang="en-ZA" dirty="0"/>
          </a:p>
          <a:p>
            <a:pPr lvl="1"/>
            <a:r>
              <a:rPr lang="en-ZA" dirty="0"/>
              <a:t>Don’t execute code chunk (typically because there is an error)</a:t>
            </a:r>
          </a:p>
          <a:p>
            <a:pPr marL="54864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```{r name, include = FALSE}</a:t>
            </a:r>
          </a:p>
          <a:p>
            <a:pPr marL="548640" lvl="2" indent="0">
              <a:buNone/>
            </a:pP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R code</a:t>
            </a:r>
          </a:p>
          <a:p>
            <a:pPr marL="54864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  <a:endParaRPr lang="en-ZA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279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More on </a:t>
            </a:r>
            <a:r>
              <a:rPr lang="en-ZA" dirty="0" err="1"/>
              <a:t>RMarkdown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dirty="0"/>
              <a:t>Include the code but don’t evaluate</a:t>
            </a:r>
          </a:p>
          <a:p>
            <a:pPr marL="54864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```{r name,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eval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FALSE}</a:t>
            </a:r>
          </a:p>
          <a:p>
            <a:pPr marL="548640" lvl="2" indent="0">
              <a:buNone/>
            </a:pP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R code</a:t>
            </a:r>
          </a:p>
          <a:p>
            <a:pPr marL="54864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  <a:endParaRPr lang="en-ZA" dirty="0"/>
          </a:p>
          <a:p>
            <a:r>
              <a:rPr lang="en-ZA" dirty="0"/>
              <a:t>Include the code and evaluate but don’t show results</a:t>
            </a:r>
          </a:p>
          <a:p>
            <a:pPr marL="54864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```{r name, results = 'hide'}</a:t>
            </a:r>
          </a:p>
          <a:p>
            <a:pPr marL="548640" lvl="2" indent="0">
              <a:buNone/>
            </a:pP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R code</a:t>
            </a:r>
          </a:p>
          <a:p>
            <a:pPr marL="54864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  <a:endParaRPr lang="en-ZA" dirty="0"/>
          </a:p>
          <a:p>
            <a:r>
              <a:rPr lang="en-ZA" dirty="0"/>
              <a:t>Include the code and evaluate but don’t show plots</a:t>
            </a:r>
          </a:p>
          <a:p>
            <a:pPr marL="54864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```{r name,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fig.show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'hide'}</a:t>
            </a:r>
          </a:p>
          <a:p>
            <a:pPr marL="548640" lvl="2" indent="0">
              <a:buNone/>
            </a:pP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R code</a:t>
            </a:r>
          </a:p>
          <a:p>
            <a:pPr marL="54864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  <a:endParaRPr lang="en-ZA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70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More on </a:t>
            </a:r>
            <a:r>
              <a:rPr lang="en-ZA" dirty="0" err="1"/>
              <a:t>RMarkdown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ZA" dirty="0"/>
              <a:t>Global options: only set once for whole document</a:t>
            </a:r>
          </a:p>
          <a:p>
            <a:pPr marL="274320" lvl="1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knitr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opts_chunk$set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fig.width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8,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fig.height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4)</a:t>
            </a:r>
          </a:p>
          <a:p>
            <a:r>
              <a:rPr lang="en-ZA" dirty="0"/>
              <a:t>Inline code</a:t>
            </a:r>
          </a:p>
          <a:p>
            <a:pPr marL="274320" lvl="1" indent="0">
              <a:buNone/>
            </a:pPr>
            <a:r>
              <a:rPr lang="en-Z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The mean value of column 1 is `r mean(mat[,1])`.</a:t>
            </a:r>
            <a:endParaRPr lang="en-ZA" sz="2000" dirty="0"/>
          </a:p>
          <a:p>
            <a:r>
              <a:rPr lang="en-ZA" dirty="0"/>
              <a:t>Continue rendering, even if there is an error in the code</a:t>
            </a:r>
          </a:p>
          <a:p>
            <a:pPr marL="54864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```{r name, error = TRUE}</a:t>
            </a:r>
          </a:p>
          <a:p>
            <a:pPr marL="548640" lvl="2" indent="0">
              <a:buNone/>
            </a:pP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R code</a:t>
            </a:r>
          </a:p>
          <a:p>
            <a:pPr marL="54864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  <a:endParaRPr lang="en-ZA" dirty="0"/>
          </a:p>
          <a:p>
            <a:r>
              <a:rPr lang="en-US" dirty="0"/>
              <a:t>R Markdown prints data frames and matrices as you’d see them in the console</a:t>
            </a:r>
          </a:p>
          <a:p>
            <a:pPr marL="54864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```{r name, error = TRUE}</a:t>
            </a:r>
          </a:p>
          <a:p>
            <a:pPr marL="548640" lvl="2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knitr</a:t>
            </a: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kable</a:t>
            </a: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mtcars</a:t>
            </a: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[1:5, ], caption = "A </a:t>
            </a:r>
            <a:r>
              <a:rPr lang="en-US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knitr</a:t>
            </a: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kable</a:t>
            </a: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." )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54864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5204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etal tic-tac-toe game pieces">
            <a:extLst>
              <a:ext uri="{FF2B5EF4-FFF2-40B4-BE49-F238E27FC236}">
                <a16:creationId xmlns:a16="http://schemas.microsoft.com/office/drawing/2014/main" id="{7276DFA2-990D-CF95-941F-FC51A0F1A7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</a:blip>
          <a:srcRect t="16226" b="2802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1590FBB-E18B-F1CC-B068-35C8609ED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 dirty="0" err="1">
                <a:solidFill>
                  <a:schemeClr val="tx1"/>
                </a:solidFill>
              </a:rPr>
              <a:t>Git</a:t>
            </a:r>
            <a:r>
              <a:rPr lang="en-US" sz="7200" dirty="0">
                <a:solidFill>
                  <a:schemeClr val="tx1"/>
                </a:solidFill>
              </a:rPr>
              <a:t> and GitHub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1872" y="5134995"/>
            <a:ext cx="994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dirty="0">
                <a:solidFill>
                  <a:schemeClr val="bg1"/>
                </a:solidFill>
              </a:rPr>
              <a:t>Read more …</a:t>
            </a:r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  <a:hlinkClick r:id="rId3"/>
              </a:rPr>
              <a:t>https://happygitwithr.com/</a:t>
            </a:r>
            <a:endParaRPr lang="en-GB" sz="2400" dirty="0">
              <a:solidFill>
                <a:schemeClr val="bg1"/>
              </a:solidFill>
            </a:endParaRPr>
          </a:p>
          <a:p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24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Git and GitHub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What is Git?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is a </a:t>
            </a:r>
            <a:r>
              <a:rPr lang="en-US" b="1" dirty="0"/>
              <a:t>version control system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Its original purpose was to help groups of developers work collaboratively on big software projects. </a:t>
            </a:r>
            <a:r>
              <a:rPr lang="en-US" dirty="0" err="1"/>
              <a:t>Git</a:t>
            </a:r>
            <a:r>
              <a:rPr lang="en-US" dirty="0"/>
              <a:t> manages the evolution of a set of files – called a </a:t>
            </a:r>
            <a:r>
              <a:rPr lang="en-US" b="1" dirty="0"/>
              <a:t>repository</a:t>
            </a:r>
            <a:r>
              <a:rPr lang="en-US" dirty="0"/>
              <a:t> – in a sane, highly structured way.</a:t>
            </a:r>
          </a:p>
          <a:p>
            <a:pPr lvl="1"/>
            <a:endParaRPr lang="en-US" dirty="0"/>
          </a:p>
          <a:p>
            <a:r>
              <a:rPr lang="en-US" dirty="0"/>
              <a:t>What is GitHub?</a:t>
            </a:r>
          </a:p>
          <a:p>
            <a:pPr lvl="1"/>
            <a:r>
              <a:rPr lang="en-US" dirty="0"/>
              <a:t>Cloud based home for your </a:t>
            </a:r>
            <a:r>
              <a:rPr lang="en-US" dirty="0" err="1"/>
              <a:t>Git</a:t>
            </a:r>
            <a:r>
              <a:rPr lang="en-US" dirty="0"/>
              <a:t>-based projects.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91971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E57C-9FFB-2570-79C0-65222A40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Git to local PC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51B8-802A-0694-CF95-2F603583E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b="0" i="0" u="none" strike="noStrike" dirty="0">
                <a:solidFill>
                  <a:srgbClr val="0388A6"/>
                </a:solidFill>
                <a:effectLst/>
                <a:latin typeface="Arial" panose="020B0604020202020204" pitchFamily="34" charset="0"/>
                <a:hlinkClick r:id="rId2"/>
              </a:rPr>
              <a:t>https://git-scm.com/download/win</a:t>
            </a:r>
            <a:endParaRPr lang="en-ZA" dirty="0"/>
          </a:p>
        </p:txBody>
      </p:sp>
      <p:pic>
        <p:nvPicPr>
          <p:cNvPr id="5" name="Picture 4" descr="Home office">
            <a:extLst>
              <a:ext uri="{FF2B5EF4-FFF2-40B4-BE49-F238E27FC236}">
                <a16:creationId xmlns:a16="http://schemas.microsoft.com/office/drawing/2014/main" id="{97525E51-F435-8DB4-7E10-C73DCA0726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737" y="3160819"/>
            <a:ext cx="4064000" cy="2708275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1F70D66-997D-52B1-88E7-BBCFB7B35655}"/>
              </a:ext>
            </a:extLst>
          </p:cNvPr>
          <p:cNvSpPr/>
          <p:nvPr/>
        </p:nvSpPr>
        <p:spPr>
          <a:xfrm>
            <a:off x="4271206" y="1567737"/>
            <a:ext cx="2615369" cy="2708275"/>
          </a:xfrm>
          <a:custGeom>
            <a:avLst/>
            <a:gdLst>
              <a:gd name="connsiteX0" fmla="*/ 0 w 2233061"/>
              <a:gd name="connsiteY0" fmla="*/ 115503 h 2194560"/>
              <a:gd name="connsiteX1" fmla="*/ 1376413 w 2233061"/>
              <a:gd name="connsiteY1" fmla="*/ 231006 h 2194560"/>
              <a:gd name="connsiteX2" fmla="*/ 2233061 w 2233061"/>
              <a:gd name="connsiteY2" fmla="*/ 2194560 h 2194560"/>
              <a:gd name="connsiteX0" fmla="*/ 0 w 2233061"/>
              <a:gd name="connsiteY0" fmla="*/ 43693 h 2122750"/>
              <a:gd name="connsiteX1" fmla="*/ 1385938 w 2233061"/>
              <a:gd name="connsiteY1" fmla="*/ 387796 h 2122750"/>
              <a:gd name="connsiteX2" fmla="*/ 2233061 w 2233061"/>
              <a:gd name="connsiteY2" fmla="*/ 2122750 h 21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3061" h="2122750">
                <a:moveTo>
                  <a:pt x="0" y="43693"/>
                </a:moveTo>
                <a:cubicBezTo>
                  <a:pt x="502118" y="-71811"/>
                  <a:pt x="1013761" y="41286"/>
                  <a:pt x="1385938" y="387796"/>
                </a:cubicBezTo>
                <a:cubicBezTo>
                  <a:pt x="1758115" y="734306"/>
                  <a:pt x="1990825" y="1314228"/>
                  <a:pt x="2233061" y="2122750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7433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2D2C1E-2BA4-281C-384F-1CBFACC11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12" y="2443163"/>
            <a:ext cx="4752975" cy="37338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C0301B6-F1EC-0460-A841-68714996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Git to local PC</a:t>
            </a:r>
            <a:endParaRPr lang="en-Z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811213-4F8D-B8F7-2832-792D435E5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defaults for all fields except Editor</a:t>
            </a:r>
            <a:endParaRPr lang="en-ZA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822E0A6-EC4B-E873-96C7-26A436499BD7}"/>
              </a:ext>
            </a:extLst>
          </p:cNvPr>
          <p:cNvSpPr/>
          <p:nvPr/>
        </p:nvSpPr>
        <p:spPr>
          <a:xfrm>
            <a:off x="4067175" y="3429000"/>
            <a:ext cx="2143125" cy="4095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3242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A43EDAC-1BE8-62B6-B694-2342787E9570}"/>
              </a:ext>
            </a:extLst>
          </p:cNvPr>
          <p:cNvGrpSpPr/>
          <p:nvPr/>
        </p:nvGrpSpPr>
        <p:grpSpPr>
          <a:xfrm>
            <a:off x="4889634" y="2740129"/>
            <a:ext cx="4550816" cy="3034287"/>
            <a:chOff x="4889634" y="2740129"/>
            <a:chExt cx="4550816" cy="3034287"/>
          </a:xfrm>
        </p:grpSpPr>
        <p:pic>
          <p:nvPicPr>
            <p:cNvPr id="5" name="Picture 4" descr="White cloud painting">
              <a:extLst>
                <a:ext uri="{FF2B5EF4-FFF2-40B4-BE49-F238E27FC236}">
                  <a16:creationId xmlns:a16="http://schemas.microsoft.com/office/drawing/2014/main" id="{F347120D-A847-5203-43C5-803DDB897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9634" y="2740129"/>
              <a:ext cx="4550816" cy="3034287"/>
            </a:xfrm>
            <a:prstGeom prst="rect">
              <a:avLst/>
            </a:prstGeom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3D2D35-8CCE-E544-DEC7-4E328FC48410}"/>
                </a:ext>
              </a:extLst>
            </p:cNvPr>
            <p:cNvSpPr/>
            <p:nvPr/>
          </p:nvSpPr>
          <p:spPr>
            <a:xfrm>
              <a:off x="6319591" y="4787518"/>
              <a:ext cx="1309948" cy="872713"/>
            </a:xfrm>
            <a:custGeom>
              <a:avLst/>
              <a:gdLst>
                <a:gd name="connsiteX0" fmla="*/ 247897 w 1309948"/>
                <a:gd name="connsiteY0" fmla="*/ 701263 h 872713"/>
                <a:gd name="connsiteX1" fmla="*/ 33584 w 1309948"/>
                <a:gd name="connsiteY1" fmla="*/ 508382 h 872713"/>
                <a:gd name="connsiteX2" fmla="*/ 5009 w 1309948"/>
                <a:gd name="connsiteY2" fmla="*/ 415513 h 872713"/>
                <a:gd name="connsiteX3" fmla="*/ 9772 w 1309948"/>
                <a:gd name="connsiteY3" fmla="*/ 355982 h 872713"/>
                <a:gd name="connsiteX4" fmla="*/ 19297 w 1309948"/>
                <a:gd name="connsiteY4" fmla="*/ 320263 h 872713"/>
                <a:gd name="connsiteX5" fmla="*/ 9772 w 1309948"/>
                <a:gd name="connsiteY5" fmla="*/ 272638 h 872713"/>
                <a:gd name="connsiteX6" fmla="*/ 2628 w 1309948"/>
                <a:gd name="connsiteY6" fmla="*/ 220251 h 872713"/>
                <a:gd name="connsiteX7" fmla="*/ 57397 w 1309948"/>
                <a:gd name="connsiteY7" fmla="*/ 141670 h 872713"/>
                <a:gd name="connsiteX8" fmla="*/ 88353 w 1309948"/>
                <a:gd name="connsiteY8" fmla="*/ 134526 h 872713"/>
                <a:gd name="connsiteX9" fmla="*/ 155028 w 1309948"/>
                <a:gd name="connsiteY9" fmla="*/ 98807 h 872713"/>
                <a:gd name="connsiteX10" fmla="*/ 195509 w 1309948"/>
                <a:gd name="connsiteY10" fmla="*/ 84520 h 872713"/>
                <a:gd name="connsiteX11" fmla="*/ 255040 w 1309948"/>
                <a:gd name="connsiteY11" fmla="*/ 55945 h 872713"/>
                <a:gd name="connsiteX12" fmla="*/ 300284 w 1309948"/>
                <a:gd name="connsiteY12" fmla="*/ 39276 h 872713"/>
                <a:gd name="connsiteX13" fmla="*/ 347909 w 1309948"/>
                <a:gd name="connsiteY13" fmla="*/ 15463 h 872713"/>
                <a:gd name="connsiteX14" fmla="*/ 400297 w 1309948"/>
                <a:gd name="connsiteY14" fmla="*/ 1176 h 872713"/>
                <a:gd name="connsiteX15" fmla="*/ 450303 w 1309948"/>
                <a:gd name="connsiteY15" fmla="*/ 46420 h 872713"/>
                <a:gd name="connsiteX16" fmla="*/ 478878 w 1309948"/>
                <a:gd name="connsiteY16" fmla="*/ 74995 h 872713"/>
                <a:gd name="connsiteX17" fmla="*/ 505072 w 1309948"/>
                <a:gd name="connsiteY17" fmla="*/ 82138 h 872713"/>
                <a:gd name="connsiteX18" fmla="*/ 564603 w 1309948"/>
                <a:gd name="connsiteY18" fmla="*/ 82138 h 872713"/>
                <a:gd name="connsiteX19" fmla="*/ 605084 w 1309948"/>
                <a:gd name="connsiteY19" fmla="*/ 74995 h 872713"/>
                <a:gd name="connsiteX20" fmla="*/ 645565 w 1309948"/>
                <a:gd name="connsiteY20" fmla="*/ 98807 h 872713"/>
                <a:gd name="connsiteX21" fmla="*/ 681284 w 1309948"/>
                <a:gd name="connsiteY21" fmla="*/ 120238 h 872713"/>
                <a:gd name="connsiteX22" fmla="*/ 705097 w 1309948"/>
                <a:gd name="connsiteY22" fmla="*/ 146432 h 872713"/>
                <a:gd name="connsiteX23" fmla="*/ 721765 w 1309948"/>
                <a:gd name="connsiteY23" fmla="*/ 177388 h 872713"/>
                <a:gd name="connsiteX24" fmla="*/ 724147 w 1309948"/>
                <a:gd name="connsiteY24" fmla="*/ 208345 h 872713"/>
                <a:gd name="connsiteX25" fmla="*/ 683665 w 1309948"/>
                <a:gd name="connsiteY25" fmla="*/ 225013 h 872713"/>
                <a:gd name="connsiteX26" fmla="*/ 719384 w 1309948"/>
                <a:gd name="connsiteY26" fmla="*/ 253588 h 872713"/>
                <a:gd name="connsiteX27" fmla="*/ 757484 w 1309948"/>
                <a:gd name="connsiteY27" fmla="*/ 258351 h 872713"/>
                <a:gd name="connsiteX28" fmla="*/ 767009 w 1309948"/>
                <a:gd name="connsiteY28" fmla="*/ 222632 h 872713"/>
                <a:gd name="connsiteX29" fmla="*/ 783678 w 1309948"/>
                <a:gd name="connsiteY29" fmla="*/ 201201 h 872713"/>
                <a:gd name="connsiteX30" fmla="*/ 828922 w 1309948"/>
                <a:gd name="connsiteY30" fmla="*/ 184532 h 872713"/>
                <a:gd name="connsiteX31" fmla="*/ 857497 w 1309948"/>
                <a:gd name="connsiteY31" fmla="*/ 170245 h 872713"/>
                <a:gd name="connsiteX32" fmla="*/ 897978 w 1309948"/>
                <a:gd name="connsiteY32" fmla="*/ 191676 h 872713"/>
                <a:gd name="connsiteX33" fmla="*/ 914647 w 1309948"/>
                <a:gd name="connsiteY33" fmla="*/ 227395 h 872713"/>
                <a:gd name="connsiteX34" fmla="*/ 933697 w 1309948"/>
                <a:gd name="connsiteY34" fmla="*/ 253588 h 872713"/>
                <a:gd name="connsiteX35" fmla="*/ 952747 w 1309948"/>
                <a:gd name="connsiteY35" fmla="*/ 270257 h 872713"/>
                <a:gd name="connsiteX36" fmla="*/ 971797 w 1309948"/>
                <a:gd name="connsiteY36" fmla="*/ 291688 h 872713"/>
                <a:gd name="connsiteX37" fmla="*/ 969415 w 1309948"/>
                <a:gd name="connsiteY37" fmla="*/ 310738 h 872713"/>
                <a:gd name="connsiteX38" fmla="*/ 978940 w 1309948"/>
                <a:gd name="connsiteY38" fmla="*/ 329788 h 872713"/>
                <a:gd name="connsiteX39" fmla="*/ 1005134 w 1309948"/>
                <a:gd name="connsiteY39" fmla="*/ 336932 h 872713"/>
                <a:gd name="connsiteX40" fmla="*/ 1033709 w 1309948"/>
                <a:gd name="connsiteY40" fmla="*/ 377413 h 872713"/>
                <a:gd name="connsiteX41" fmla="*/ 1059903 w 1309948"/>
                <a:gd name="connsiteY41" fmla="*/ 425038 h 872713"/>
                <a:gd name="connsiteX42" fmla="*/ 1088478 w 1309948"/>
                <a:gd name="connsiteY42" fmla="*/ 486951 h 872713"/>
                <a:gd name="connsiteX43" fmla="*/ 1124197 w 1309948"/>
                <a:gd name="connsiteY43" fmla="*/ 515526 h 872713"/>
                <a:gd name="connsiteX44" fmla="*/ 1178965 w 1309948"/>
                <a:gd name="connsiteY44" fmla="*/ 553626 h 872713"/>
                <a:gd name="connsiteX45" fmla="*/ 1252784 w 1309948"/>
                <a:gd name="connsiteY45" fmla="*/ 598870 h 872713"/>
                <a:gd name="connsiteX46" fmla="*/ 1293265 w 1309948"/>
                <a:gd name="connsiteY46" fmla="*/ 651257 h 872713"/>
                <a:gd name="connsiteX47" fmla="*/ 1309934 w 1309948"/>
                <a:gd name="connsiteY47" fmla="*/ 713170 h 872713"/>
                <a:gd name="connsiteX48" fmla="*/ 1290884 w 1309948"/>
                <a:gd name="connsiteY48" fmla="*/ 801276 h 872713"/>
                <a:gd name="connsiteX49" fmla="*/ 1238497 w 1309948"/>
                <a:gd name="connsiteY49" fmla="*/ 844138 h 872713"/>
                <a:gd name="connsiteX50" fmla="*/ 1055140 w 1309948"/>
                <a:gd name="connsiteY50" fmla="*/ 872713 h 872713"/>
                <a:gd name="connsiteX51" fmla="*/ 778915 w 1309948"/>
                <a:gd name="connsiteY51" fmla="*/ 844138 h 872713"/>
                <a:gd name="connsiteX52" fmla="*/ 776534 w 1309948"/>
                <a:gd name="connsiteY52" fmla="*/ 803657 h 872713"/>
                <a:gd name="connsiteX53" fmla="*/ 767009 w 1309948"/>
                <a:gd name="connsiteY53" fmla="*/ 791751 h 872713"/>
                <a:gd name="connsiteX54" fmla="*/ 759865 w 1309948"/>
                <a:gd name="connsiteY54" fmla="*/ 765557 h 872713"/>
                <a:gd name="connsiteX55" fmla="*/ 709859 w 1309948"/>
                <a:gd name="connsiteY55" fmla="*/ 734601 h 872713"/>
                <a:gd name="connsiteX56" fmla="*/ 688428 w 1309948"/>
                <a:gd name="connsiteY56" fmla="*/ 710788 h 872713"/>
                <a:gd name="connsiteX57" fmla="*/ 650328 w 1309948"/>
                <a:gd name="connsiteY57" fmla="*/ 686976 h 872713"/>
                <a:gd name="connsiteX58" fmla="*/ 633659 w 1309948"/>
                <a:gd name="connsiteY58" fmla="*/ 672688 h 872713"/>
                <a:gd name="connsiteX59" fmla="*/ 595559 w 1309948"/>
                <a:gd name="connsiteY59" fmla="*/ 691738 h 872713"/>
                <a:gd name="connsiteX60" fmla="*/ 562222 w 1309948"/>
                <a:gd name="connsiteY60" fmla="*/ 708407 h 872713"/>
                <a:gd name="connsiteX61" fmla="*/ 536028 w 1309948"/>
                <a:gd name="connsiteY61" fmla="*/ 684595 h 872713"/>
                <a:gd name="connsiteX62" fmla="*/ 512215 w 1309948"/>
                <a:gd name="connsiteY62" fmla="*/ 656020 h 872713"/>
                <a:gd name="connsiteX63" fmla="*/ 457447 w 1309948"/>
                <a:gd name="connsiteY63" fmla="*/ 646495 h 872713"/>
                <a:gd name="connsiteX64" fmla="*/ 393153 w 1309948"/>
                <a:gd name="connsiteY64" fmla="*/ 641732 h 872713"/>
                <a:gd name="connsiteX65" fmla="*/ 343147 w 1309948"/>
                <a:gd name="connsiteY65" fmla="*/ 651257 h 872713"/>
                <a:gd name="connsiteX66" fmla="*/ 300284 w 1309948"/>
                <a:gd name="connsiteY66" fmla="*/ 672688 h 872713"/>
                <a:gd name="connsiteX67" fmla="*/ 247897 w 1309948"/>
                <a:gd name="connsiteY67" fmla="*/ 701263 h 872713"/>
                <a:gd name="connsiteX0" fmla="*/ 247897 w 1309948"/>
                <a:gd name="connsiteY0" fmla="*/ 701263 h 872713"/>
                <a:gd name="connsiteX1" fmla="*/ 33584 w 1309948"/>
                <a:gd name="connsiteY1" fmla="*/ 508382 h 872713"/>
                <a:gd name="connsiteX2" fmla="*/ 5009 w 1309948"/>
                <a:gd name="connsiteY2" fmla="*/ 415513 h 872713"/>
                <a:gd name="connsiteX3" fmla="*/ 9772 w 1309948"/>
                <a:gd name="connsiteY3" fmla="*/ 355982 h 872713"/>
                <a:gd name="connsiteX4" fmla="*/ 19297 w 1309948"/>
                <a:gd name="connsiteY4" fmla="*/ 320263 h 872713"/>
                <a:gd name="connsiteX5" fmla="*/ 9772 w 1309948"/>
                <a:gd name="connsiteY5" fmla="*/ 272638 h 872713"/>
                <a:gd name="connsiteX6" fmla="*/ 2628 w 1309948"/>
                <a:gd name="connsiteY6" fmla="*/ 220251 h 872713"/>
                <a:gd name="connsiteX7" fmla="*/ 57397 w 1309948"/>
                <a:gd name="connsiteY7" fmla="*/ 141670 h 872713"/>
                <a:gd name="connsiteX8" fmla="*/ 88353 w 1309948"/>
                <a:gd name="connsiteY8" fmla="*/ 134526 h 872713"/>
                <a:gd name="connsiteX9" fmla="*/ 155028 w 1309948"/>
                <a:gd name="connsiteY9" fmla="*/ 98807 h 872713"/>
                <a:gd name="connsiteX10" fmla="*/ 195509 w 1309948"/>
                <a:gd name="connsiteY10" fmla="*/ 84520 h 872713"/>
                <a:gd name="connsiteX11" fmla="*/ 255040 w 1309948"/>
                <a:gd name="connsiteY11" fmla="*/ 55945 h 872713"/>
                <a:gd name="connsiteX12" fmla="*/ 300284 w 1309948"/>
                <a:gd name="connsiteY12" fmla="*/ 39276 h 872713"/>
                <a:gd name="connsiteX13" fmla="*/ 347909 w 1309948"/>
                <a:gd name="connsiteY13" fmla="*/ 15463 h 872713"/>
                <a:gd name="connsiteX14" fmla="*/ 400297 w 1309948"/>
                <a:gd name="connsiteY14" fmla="*/ 1176 h 872713"/>
                <a:gd name="connsiteX15" fmla="*/ 450303 w 1309948"/>
                <a:gd name="connsiteY15" fmla="*/ 46420 h 872713"/>
                <a:gd name="connsiteX16" fmla="*/ 486022 w 1309948"/>
                <a:gd name="connsiteY16" fmla="*/ 65470 h 872713"/>
                <a:gd name="connsiteX17" fmla="*/ 505072 w 1309948"/>
                <a:gd name="connsiteY17" fmla="*/ 82138 h 872713"/>
                <a:gd name="connsiteX18" fmla="*/ 564603 w 1309948"/>
                <a:gd name="connsiteY18" fmla="*/ 82138 h 872713"/>
                <a:gd name="connsiteX19" fmla="*/ 605084 w 1309948"/>
                <a:gd name="connsiteY19" fmla="*/ 74995 h 872713"/>
                <a:gd name="connsiteX20" fmla="*/ 645565 w 1309948"/>
                <a:gd name="connsiteY20" fmla="*/ 98807 h 872713"/>
                <a:gd name="connsiteX21" fmla="*/ 681284 w 1309948"/>
                <a:gd name="connsiteY21" fmla="*/ 120238 h 872713"/>
                <a:gd name="connsiteX22" fmla="*/ 705097 w 1309948"/>
                <a:gd name="connsiteY22" fmla="*/ 146432 h 872713"/>
                <a:gd name="connsiteX23" fmla="*/ 721765 w 1309948"/>
                <a:gd name="connsiteY23" fmla="*/ 177388 h 872713"/>
                <a:gd name="connsiteX24" fmla="*/ 724147 w 1309948"/>
                <a:gd name="connsiteY24" fmla="*/ 208345 h 872713"/>
                <a:gd name="connsiteX25" fmla="*/ 683665 w 1309948"/>
                <a:gd name="connsiteY25" fmla="*/ 225013 h 872713"/>
                <a:gd name="connsiteX26" fmla="*/ 719384 w 1309948"/>
                <a:gd name="connsiteY26" fmla="*/ 253588 h 872713"/>
                <a:gd name="connsiteX27" fmla="*/ 757484 w 1309948"/>
                <a:gd name="connsiteY27" fmla="*/ 258351 h 872713"/>
                <a:gd name="connsiteX28" fmla="*/ 767009 w 1309948"/>
                <a:gd name="connsiteY28" fmla="*/ 222632 h 872713"/>
                <a:gd name="connsiteX29" fmla="*/ 783678 w 1309948"/>
                <a:gd name="connsiteY29" fmla="*/ 201201 h 872713"/>
                <a:gd name="connsiteX30" fmla="*/ 828922 w 1309948"/>
                <a:gd name="connsiteY30" fmla="*/ 184532 h 872713"/>
                <a:gd name="connsiteX31" fmla="*/ 857497 w 1309948"/>
                <a:gd name="connsiteY31" fmla="*/ 170245 h 872713"/>
                <a:gd name="connsiteX32" fmla="*/ 897978 w 1309948"/>
                <a:gd name="connsiteY32" fmla="*/ 191676 h 872713"/>
                <a:gd name="connsiteX33" fmla="*/ 914647 w 1309948"/>
                <a:gd name="connsiteY33" fmla="*/ 227395 h 872713"/>
                <a:gd name="connsiteX34" fmla="*/ 933697 w 1309948"/>
                <a:gd name="connsiteY34" fmla="*/ 253588 h 872713"/>
                <a:gd name="connsiteX35" fmla="*/ 952747 w 1309948"/>
                <a:gd name="connsiteY35" fmla="*/ 270257 h 872713"/>
                <a:gd name="connsiteX36" fmla="*/ 971797 w 1309948"/>
                <a:gd name="connsiteY36" fmla="*/ 291688 h 872713"/>
                <a:gd name="connsiteX37" fmla="*/ 969415 w 1309948"/>
                <a:gd name="connsiteY37" fmla="*/ 310738 h 872713"/>
                <a:gd name="connsiteX38" fmla="*/ 978940 w 1309948"/>
                <a:gd name="connsiteY38" fmla="*/ 329788 h 872713"/>
                <a:gd name="connsiteX39" fmla="*/ 1005134 w 1309948"/>
                <a:gd name="connsiteY39" fmla="*/ 336932 h 872713"/>
                <a:gd name="connsiteX40" fmla="*/ 1033709 w 1309948"/>
                <a:gd name="connsiteY40" fmla="*/ 377413 h 872713"/>
                <a:gd name="connsiteX41" fmla="*/ 1059903 w 1309948"/>
                <a:gd name="connsiteY41" fmla="*/ 425038 h 872713"/>
                <a:gd name="connsiteX42" fmla="*/ 1088478 w 1309948"/>
                <a:gd name="connsiteY42" fmla="*/ 486951 h 872713"/>
                <a:gd name="connsiteX43" fmla="*/ 1124197 w 1309948"/>
                <a:gd name="connsiteY43" fmla="*/ 515526 h 872713"/>
                <a:gd name="connsiteX44" fmla="*/ 1178965 w 1309948"/>
                <a:gd name="connsiteY44" fmla="*/ 553626 h 872713"/>
                <a:gd name="connsiteX45" fmla="*/ 1252784 w 1309948"/>
                <a:gd name="connsiteY45" fmla="*/ 598870 h 872713"/>
                <a:gd name="connsiteX46" fmla="*/ 1293265 w 1309948"/>
                <a:gd name="connsiteY46" fmla="*/ 651257 h 872713"/>
                <a:gd name="connsiteX47" fmla="*/ 1309934 w 1309948"/>
                <a:gd name="connsiteY47" fmla="*/ 713170 h 872713"/>
                <a:gd name="connsiteX48" fmla="*/ 1290884 w 1309948"/>
                <a:gd name="connsiteY48" fmla="*/ 801276 h 872713"/>
                <a:gd name="connsiteX49" fmla="*/ 1238497 w 1309948"/>
                <a:gd name="connsiteY49" fmla="*/ 844138 h 872713"/>
                <a:gd name="connsiteX50" fmla="*/ 1055140 w 1309948"/>
                <a:gd name="connsiteY50" fmla="*/ 872713 h 872713"/>
                <a:gd name="connsiteX51" fmla="*/ 778915 w 1309948"/>
                <a:gd name="connsiteY51" fmla="*/ 844138 h 872713"/>
                <a:gd name="connsiteX52" fmla="*/ 776534 w 1309948"/>
                <a:gd name="connsiteY52" fmla="*/ 803657 h 872713"/>
                <a:gd name="connsiteX53" fmla="*/ 767009 w 1309948"/>
                <a:gd name="connsiteY53" fmla="*/ 791751 h 872713"/>
                <a:gd name="connsiteX54" fmla="*/ 759865 w 1309948"/>
                <a:gd name="connsiteY54" fmla="*/ 765557 h 872713"/>
                <a:gd name="connsiteX55" fmla="*/ 709859 w 1309948"/>
                <a:gd name="connsiteY55" fmla="*/ 734601 h 872713"/>
                <a:gd name="connsiteX56" fmla="*/ 688428 w 1309948"/>
                <a:gd name="connsiteY56" fmla="*/ 710788 h 872713"/>
                <a:gd name="connsiteX57" fmla="*/ 650328 w 1309948"/>
                <a:gd name="connsiteY57" fmla="*/ 686976 h 872713"/>
                <a:gd name="connsiteX58" fmla="*/ 633659 w 1309948"/>
                <a:gd name="connsiteY58" fmla="*/ 672688 h 872713"/>
                <a:gd name="connsiteX59" fmla="*/ 595559 w 1309948"/>
                <a:gd name="connsiteY59" fmla="*/ 691738 h 872713"/>
                <a:gd name="connsiteX60" fmla="*/ 562222 w 1309948"/>
                <a:gd name="connsiteY60" fmla="*/ 708407 h 872713"/>
                <a:gd name="connsiteX61" fmla="*/ 536028 w 1309948"/>
                <a:gd name="connsiteY61" fmla="*/ 684595 h 872713"/>
                <a:gd name="connsiteX62" fmla="*/ 512215 w 1309948"/>
                <a:gd name="connsiteY62" fmla="*/ 656020 h 872713"/>
                <a:gd name="connsiteX63" fmla="*/ 457447 w 1309948"/>
                <a:gd name="connsiteY63" fmla="*/ 646495 h 872713"/>
                <a:gd name="connsiteX64" fmla="*/ 393153 w 1309948"/>
                <a:gd name="connsiteY64" fmla="*/ 641732 h 872713"/>
                <a:gd name="connsiteX65" fmla="*/ 343147 w 1309948"/>
                <a:gd name="connsiteY65" fmla="*/ 651257 h 872713"/>
                <a:gd name="connsiteX66" fmla="*/ 300284 w 1309948"/>
                <a:gd name="connsiteY66" fmla="*/ 672688 h 872713"/>
                <a:gd name="connsiteX67" fmla="*/ 247897 w 1309948"/>
                <a:gd name="connsiteY67" fmla="*/ 701263 h 87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309948" h="872713">
                  <a:moveTo>
                    <a:pt x="247897" y="701263"/>
                  </a:moveTo>
                  <a:cubicBezTo>
                    <a:pt x="203447" y="673879"/>
                    <a:pt x="74065" y="556007"/>
                    <a:pt x="33584" y="508382"/>
                  </a:cubicBezTo>
                  <a:cubicBezTo>
                    <a:pt x="-6897" y="460757"/>
                    <a:pt x="8978" y="440913"/>
                    <a:pt x="5009" y="415513"/>
                  </a:cubicBezTo>
                  <a:cubicBezTo>
                    <a:pt x="1040" y="390113"/>
                    <a:pt x="7391" y="371857"/>
                    <a:pt x="9772" y="355982"/>
                  </a:cubicBezTo>
                  <a:cubicBezTo>
                    <a:pt x="12153" y="340107"/>
                    <a:pt x="19297" y="334154"/>
                    <a:pt x="19297" y="320263"/>
                  </a:cubicBezTo>
                  <a:cubicBezTo>
                    <a:pt x="19297" y="306372"/>
                    <a:pt x="12550" y="289307"/>
                    <a:pt x="9772" y="272638"/>
                  </a:cubicBezTo>
                  <a:cubicBezTo>
                    <a:pt x="6994" y="255969"/>
                    <a:pt x="-5309" y="242079"/>
                    <a:pt x="2628" y="220251"/>
                  </a:cubicBezTo>
                  <a:cubicBezTo>
                    <a:pt x="10565" y="198423"/>
                    <a:pt x="43110" y="155957"/>
                    <a:pt x="57397" y="141670"/>
                  </a:cubicBezTo>
                  <a:cubicBezTo>
                    <a:pt x="71684" y="127383"/>
                    <a:pt x="72081" y="141670"/>
                    <a:pt x="88353" y="134526"/>
                  </a:cubicBezTo>
                  <a:cubicBezTo>
                    <a:pt x="104625" y="127382"/>
                    <a:pt x="137169" y="107141"/>
                    <a:pt x="155028" y="98807"/>
                  </a:cubicBezTo>
                  <a:cubicBezTo>
                    <a:pt x="172887" y="90473"/>
                    <a:pt x="178840" y="91664"/>
                    <a:pt x="195509" y="84520"/>
                  </a:cubicBezTo>
                  <a:cubicBezTo>
                    <a:pt x="212178" y="77376"/>
                    <a:pt x="237578" y="63486"/>
                    <a:pt x="255040" y="55945"/>
                  </a:cubicBezTo>
                  <a:cubicBezTo>
                    <a:pt x="272502" y="48404"/>
                    <a:pt x="284806" y="46023"/>
                    <a:pt x="300284" y="39276"/>
                  </a:cubicBezTo>
                  <a:cubicBezTo>
                    <a:pt x="315762" y="32529"/>
                    <a:pt x="331240" y="21813"/>
                    <a:pt x="347909" y="15463"/>
                  </a:cubicBezTo>
                  <a:cubicBezTo>
                    <a:pt x="364578" y="9113"/>
                    <a:pt x="383231" y="-3983"/>
                    <a:pt x="400297" y="1176"/>
                  </a:cubicBezTo>
                  <a:cubicBezTo>
                    <a:pt x="417363" y="6335"/>
                    <a:pt x="436015" y="35704"/>
                    <a:pt x="450303" y="46420"/>
                  </a:cubicBezTo>
                  <a:cubicBezTo>
                    <a:pt x="464591" y="57136"/>
                    <a:pt x="476894" y="59517"/>
                    <a:pt x="486022" y="65470"/>
                  </a:cubicBezTo>
                  <a:cubicBezTo>
                    <a:pt x="495150" y="71423"/>
                    <a:pt x="491975" y="79360"/>
                    <a:pt x="505072" y="82138"/>
                  </a:cubicBezTo>
                  <a:cubicBezTo>
                    <a:pt x="518169" y="84916"/>
                    <a:pt x="547934" y="83328"/>
                    <a:pt x="564603" y="82138"/>
                  </a:cubicBezTo>
                  <a:cubicBezTo>
                    <a:pt x="581272" y="80948"/>
                    <a:pt x="591590" y="72217"/>
                    <a:pt x="605084" y="74995"/>
                  </a:cubicBezTo>
                  <a:cubicBezTo>
                    <a:pt x="618578" y="77773"/>
                    <a:pt x="632865" y="91267"/>
                    <a:pt x="645565" y="98807"/>
                  </a:cubicBezTo>
                  <a:cubicBezTo>
                    <a:pt x="658265" y="106347"/>
                    <a:pt x="671362" y="112300"/>
                    <a:pt x="681284" y="120238"/>
                  </a:cubicBezTo>
                  <a:cubicBezTo>
                    <a:pt x="691206" y="128175"/>
                    <a:pt x="698350" y="136907"/>
                    <a:pt x="705097" y="146432"/>
                  </a:cubicBezTo>
                  <a:cubicBezTo>
                    <a:pt x="711844" y="155957"/>
                    <a:pt x="718590" y="167069"/>
                    <a:pt x="721765" y="177388"/>
                  </a:cubicBezTo>
                  <a:cubicBezTo>
                    <a:pt x="724940" y="187707"/>
                    <a:pt x="730497" y="200408"/>
                    <a:pt x="724147" y="208345"/>
                  </a:cubicBezTo>
                  <a:cubicBezTo>
                    <a:pt x="717797" y="216282"/>
                    <a:pt x="684459" y="217473"/>
                    <a:pt x="683665" y="225013"/>
                  </a:cubicBezTo>
                  <a:cubicBezTo>
                    <a:pt x="682871" y="232553"/>
                    <a:pt x="707081" y="248032"/>
                    <a:pt x="719384" y="253588"/>
                  </a:cubicBezTo>
                  <a:cubicBezTo>
                    <a:pt x="731687" y="259144"/>
                    <a:pt x="749547" y="263510"/>
                    <a:pt x="757484" y="258351"/>
                  </a:cubicBezTo>
                  <a:cubicBezTo>
                    <a:pt x="765422" y="253192"/>
                    <a:pt x="762643" y="232157"/>
                    <a:pt x="767009" y="222632"/>
                  </a:cubicBezTo>
                  <a:cubicBezTo>
                    <a:pt x="771375" y="213107"/>
                    <a:pt x="773359" y="207551"/>
                    <a:pt x="783678" y="201201"/>
                  </a:cubicBezTo>
                  <a:cubicBezTo>
                    <a:pt x="793997" y="194851"/>
                    <a:pt x="816619" y="189691"/>
                    <a:pt x="828922" y="184532"/>
                  </a:cubicBezTo>
                  <a:cubicBezTo>
                    <a:pt x="841225" y="179373"/>
                    <a:pt x="845988" y="169054"/>
                    <a:pt x="857497" y="170245"/>
                  </a:cubicBezTo>
                  <a:cubicBezTo>
                    <a:pt x="869006" y="171436"/>
                    <a:pt x="888453" y="182151"/>
                    <a:pt x="897978" y="191676"/>
                  </a:cubicBezTo>
                  <a:cubicBezTo>
                    <a:pt x="907503" y="201201"/>
                    <a:pt x="908694" y="217076"/>
                    <a:pt x="914647" y="227395"/>
                  </a:cubicBezTo>
                  <a:cubicBezTo>
                    <a:pt x="920600" y="237714"/>
                    <a:pt x="927347" y="246444"/>
                    <a:pt x="933697" y="253588"/>
                  </a:cubicBezTo>
                  <a:cubicBezTo>
                    <a:pt x="940047" y="260732"/>
                    <a:pt x="946397" y="263907"/>
                    <a:pt x="952747" y="270257"/>
                  </a:cubicBezTo>
                  <a:cubicBezTo>
                    <a:pt x="959097" y="276607"/>
                    <a:pt x="969019" y="284941"/>
                    <a:pt x="971797" y="291688"/>
                  </a:cubicBezTo>
                  <a:cubicBezTo>
                    <a:pt x="974575" y="298435"/>
                    <a:pt x="968225" y="304388"/>
                    <a:pt x="969415" y="310738"/>
                  </a:cubicBezTo>
                  <a:cubicBezTo>
                    <a:pt x="970605" y="317088"/>
                    <a:pt x="972987" y="325422"/>
                    <a:pt x="978940" y="329788"/>
                  </a:cubicBezTo>
                  <a:cubicBezTo>
                    <a:pt x="984893" y="334154"/>
                    <a:pt x="996006" y="328994"/>
                    <a:pt x="1005134" y="336932"/>
                  </a:cubicBezTo>
                  <a:cubicBezTo>
                    <a:pt x="1014262" y="344870"/>
                    <a:pt x="1024581" y="362729"/>
                    <a:pt x="1033709" y="377413"/>
                  </a:cubicBezTo>
                  <a:cubicBezTo>
                    <a:pt x="1042837" y="392097"/>
                    <a:pt x="1050775" y="406782"/>
                    <a:pt x="1059903" y="425038"/>
                  </a:cubicBezTo>
                  <a:cubicBezTo>
                    <a:pt x="1069031" y="443294"/>
                    <a:pt x="1077762" y="471870"/>
                    <a:pt x="1088478" y="486951"/>
                  </a:cubicBezTo>
                  <a:cubicBezTo>
                    <a:pt x="1099194" y="502032"/>
                    <a:pt x="1109116" y="504413"/>
                    <a:pt x="1124197" y="515526"/>
                  </a:cubicBezTo>
                  <a:cubicBezTo>
                    <a:pt x="1139278" y="526639"/>
                    <a:pt x="1157534" y="539735"/>
                    <a:pt x="1178965" y="553626"/>
                  </a:cubicBezTo>
                  <a:cubicBezTo>
                    <a:pt x="1200396" y="567517"/>
                    <a:pt x="1233734" y="582598"/>
                    <a:pt x="1252784" y="598870"/>
                  </a:cubicBezTo>
                  <a:cubicBezTo>
                    <a:pt x="1271834" y="615142"/>
                    <a:pt x="1283740" y="632207"/>
                    <a:pt x="1293265" y="651257"/>
                  </a:cubicBezTo>
                  <a:cubicBezTo>
                    <a:pt x="1302790" y="670307"/>
                    <a:pt x="1310331" y="688167"/>
                    <a:pt x="1309934" y="713170"/>
                  </a:cubicBezTo>
                  <a:cubicBezTo>
                    <a:pt x="1309537" y="738173"/>
                    <a:pt x="1302790" y="779448"/>
                    <a:pt x="1290884" y="801276"/>
                  </a:cubicBezTo>
                  <a:cubicBezTo>
                    <a:pt x="1278978" y="823104"/>
                    <a:pt x="1277788" y="832232"/>
                    <a:pt x="1238497" y="844138"/>
                  </a:cubicBezTo>
                  <a:cubicBezTo>
                    <a:pt x="1199206" y="856044"/>
                    <a:pt x="1131737" y="872713"/>
                    <a:pt x="1055140" y="872713"/>
                  </a:cubicBezTo>
                  <a:cubicBezTo>
                    <a:pt x="978543" y="872713"/>
                    <a:pt x="825349" y="855647"/>
                    <a:pt x="778915" y="844138"/>
                  </a:cubicBezTo>
                  <a:cubicBezTo>
                    <a:pt x="732481" y="832629"/>
                    <a:pt x="778518" y="812388"/>
                    <a:pt x="776534" y="803657"/>
                  </a:cubicBezTo>
                  <a:cubicBezTo>
                    <a:pt x="774550" y="794926"/>
                    <a:pt x="769787" y="798101"/>
                    <a:pt x="767009" y="791751"/>
                  </a:cubicBezTo>
                  <a:cubicBezTo>
                    <a:pt x="764231" y="785401"/>
                    <a:pt x="769390" y="775082"/>
                    <a:pt x="759865" y="765557"/>
                  </a:cubicBezTo>
                  <a:cubicBezTo>
                    <a:pt x="750340" y="756032"/>
                    <a:pt x="721765" y="743729"/>
                    <a:pt x="709859" y="734601"/>
                  </a:cubicBezTo>
                  <a:cubicBezTo>
                    <a:pt x="697953" y="725473"/>
                    <a:pt x="698350" y="718726"/>
                    <a:pt x="688428" y="710788"/>
                  </a:cubicBezTo>
                  <a:cubicBezTo>
                    <a:pt x="678506" y="702850"/>
                    <a:pt x="659456" y="693326"/>
                    <a:pt x="650328" y="686976"/>
                  </a:cubicBezTo>
                  <a:cubicBezTo>
                    <a:pt x="641200" y="680626"/>
                    <a:pt x="642787" y="671894"/>
                    <a:pt x="633659" y="672688"/>
                  </a:cubicBezTo>
                  <a:cubicBezTo>
                    <a:pt x="624531" y="673482"/>
                    <a:pt x="595559" y="691738"/>
                    <a:pt x="595559" y="691738"/>
                  </a:cubicBezTo>
                  <a:cubicBezTo>
                    <a:pt x="583653" y="697691"/>
                    <a:pt x="572144" y="709597"/>
                    <a:pt x="562222" y="708407"/>
                  </a:cubicBezTo>
                  <a:cubicBezTo>
                    <a:pt x="552300" y="707217"/>
                    <a:pt x="544362" y="693326"/>
                    <a:pt x="536028" y="684595"/>
                  </a:cubicBezTo>
                  <a:cubicBezTo>
                    <a:pt x="527694" y="675864"/>
                    <a:pt x="525312" y="662370"/>
                    <a:pt x="512215" y="656020"/>
                  </a:cubicBezTo>
                  <a:cubicBezTo>
                    <a:pt x="499118" y="649670"/>
                    <a:pt x="477291" y="648876"/>
                    <a:pt x="457447" y="646495"/>
                  </a:cubicBezTo>
                  <a:cubicBezTo>
                    <a:pt x="437603" y="644114"/>
                    <a:pt x="412203" y="640938"/>
                    <a:pt x="393153" y="641732"/>
                  </a:cubicBezTo>
                  <a:cubicBezTo>
                    <a:pt x="374103" y="642526"/>
                    <a:pt x="358625" y="646098"/>
                    <a:pt x="343147" y="651257"/>
                  </a:cubicBezTo>
                  <a:cubicBezTo>
                    <a:pt x="327669" y="656416"/>
                    <a:pt x="312984" y="664751"/>
                    <a:pt x="300284" y="672688"/>
                  </a:cubicBezTo>
                  <a:cubicBezTo>
                    <a:pt x="287584" y="680625"/>
                    <a:pt x="292347" y="728647"/>
                    <a:pt x="247897" y="701263"/>
                  </a:cubicBezTo>
                  <a:close/>
                </a:path>
              </a:pathLst>
            </a:cu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13612C-4A49-94E6-F638-22DB059B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GitHub account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33186-6071-72D3-AB86-D3FC53DD4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>
                <a:hlinkClick r:id="rId3"/>
              </a:rPr>
              <a:t>https://github.com/</a:t>
            </a:r>
            <a:endParaRPr lang="en-ZA" dirty="0"/>
          </a:p>
          <a:p>
            <a:endParaRPr lang="en-ZA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C71DB9F-7D13-3D8C-0580-611D0AB8C8E7}"/>
              </a:ext>
            </a:extLst>
          </p:cNvPr>
          <p:cNvSpPr/>
          <p:nvPr/>
        </p:nvSpPr>
        <p:spPr>
          <a:xfrm>
            <a:off x="2542712" y="1605727"/>
            <a:ext cx="3934288" cy="3034286"/>
          </a:xfrm>
          <a:custGeom>
            <a:avLst/>
            <a:gdLst>
              <a:gd name="connsiteX0" fmla="*/ 0 w 2233061"/>
              <a:gd name="connsiteY0" fmla="*/ 115503 h 2194560"/>
              <a:gd name="connsiteX1" fmla="*/ 1376413 w 2233061"/>
              <a:gd name="connsiteY1" fmla="*/ 231006 h 2194560"/>
              <a:gd name="connsiteX2" fmla="*/ 2233061 w 2233061"/>
              <a:gd name="connsiteY2" fmla="*/ 2194560 h 2194560"/>
              <a:gd name="connsiteX0" fmla="*/ 0 w 2233061"/>
              <a:gd name="connsiteY0" fmla="*/ 43693 h 2122750"/>
              <a:gd name="connsiteX1" fmla="*/ 1385938 w 2233061"/>
              <a:gd name="connsiteY1" fmla="*/ 387796 h 2122750"/>
              <a:gd name="connsiteX2" fmla="*/ 2233061 w 2233061"/>
              <a:gd name="connsiteY2" fmla="*/ 2122750 h 21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3061" h="2122750">
                <a:moveTo>
                  <a:pt x="0" y="43693"/>
                </a:moveTo>
                <a:cubicBezTo>
                  <a:pt x="502118" y="-71811"/>
                  <a:pt x="1013761" y="41286"/>
                  <a:pt x="1385938" y="387796"/>
                </a:cubicBezTo>
                <a:cubicBezTo>
                  <a:pt x="1758115" y="734306"/>
                  <a:pt x="1990825" y="1314228"/>
                  <a:pt x="2233061" y="2122750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7248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BBC0B-0F25-BF9B-9EB2-06827684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cloud repository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2E198-E129-C8D7-BAA0-22A21291E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57" b="43769"/>
          <a:stretch/>
        </p:blipFill>
        <p:spPr>
          <a:xfrm>
            <a:off x="838200" y="1433285"/>
            <a:ext cx="9161417" cy="371348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4F06A81-2A2F-E698-76C6-C1C421D4E9EA}"/>
              </a:ext>
            </a:extLst>
          </p:cNvPr>
          <p:cNvSpPr/>
          <p:nvPr/>
        </p:nvSpPr>
        <p:spPr>
          <a:xfrm>
            <a:off x="8203474" y="2316480"/>
            <a:ext cx="1105989" cy="31350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E2DB8A0-1636-DC84-6BB9-A512F5681101}"/>
              </a:ext>
            </a:extLst>
          </p:cNvPr>
          <p:cNvGrpSpPr/>
          <p:nvPr/>
        </p:nvGrpSpPr>
        <p:grpSpPr>
          <a:xfrm>
            <a:off x="9763124" y="4905375"/>
            <a:ext cx="2077625" cy="1316716"/>
            <a:chOff x="9763124" y="4905375"/>
            <a:chExt cx="2077625" cy="131671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1A7570F-A4E8-56C0-77AA-982346CDFFCF}"/>
                </a:ext>
              </a:extLst>
            </p:cNvPr>
            <p:cNvGrpSpPr/>
            <p:nvPr/>
          </p:nvGrpSpPr>
          <p:grpSpPr>
            <a:xfrm>
              <a:off x="9763124" y="4905375"/>
              <a:ext cx="2077625" cy="1316716"/>
              <a:chOff x="4889634" y="2740129"/>
              <a:chExt cx="4550816" cy="3034287"/>
            </a:xfrm>
          </p:grpSpPr>
          <p:pic>
            <p:nvPicPr>
              <p:cNvPr id="4" name="Picture 3" descr="White cloud painting">
                <a:extLst>
                  <a:ext uri="{FF2B5EF4-FFF2-40B4-BE49-F238E27FC236}">
                    <a16:creationId xmlns:a16="http://schemas.microsoft.com/office/drawing/2014/main" id="{EA647443-45E9-3B30-6E28-5E9991CD7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634" y="2740129"/>
                <a:ext cx="4550816" cy="3034287"/>
              </a:xfrm>
              <a:prstGeom prst="rect">
                <a:avLst/>
              </a:prstGeom>
            </p:spPr>
          </p:pic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CBDF5AB-C972-FA92-7807-233828E5DE85}"/>
                  </a:ext>
                </a:extLst>
              </p:cNvPr>
              <p:cNvSpPr/>
              <p:nvPr/>
            </p:nvSpPr>
            <p:spPr>
              <a:xfrm>
                <a:off x="6319591" y="4787518"/>
                <a:ext cx="1309948" cy="872713"/>
              </a:xfrm>
              <a:custGeom>
                <a:avLst/>
                <a:gdLst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78878 w 1309948"/>
                  <a:gd name="connsiteY16" fmla="*/ 74995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86022 w 1309948"/>
                  <a:gd name="connsiteY16" fmla="*/ 65470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309948" h="872713">
                    <a:moveTo>
                      <a:pt x="247897" y="701263"/>
                    </a:moveTo>
                    <a:cubicBezTo>
                      <a:pt x="203447" y="673879"/>
                      <a:pt x="74065" y="556007"/>
                      <a:pt x="33584" y="508382"/>
                    </a:cubicBezTo>
                    <a:cubicBezTo>
                      <a:pt x="-6897" y="460757"/>
                      <a:pt x="8978" y="440913"/>
                      <a:pt x="5009" y="415513"/>
                    </a:cubicBezTo>
                    <a:cubicBezTo>
                      <a:pt x="1040" y="390113"/>
                      <a:pt x="7391" y="371857"/>
                      <a:pt x="9772" y="355982"/>
                    </a:cubicBezTo>
                    <a:cubicBezTo>
                      <a:pt x="12153" y="340107"/>
                      <a:pt x="19297" y="334154"/>
                      <a:pt x="19297" y="320263"/>
                    </a:cubicBezTo>
                    <a:cubicBezTo>
                      <a:pt x="19297" y="306372"/>
                      <a:pt x="12550" y="289307"/>
                      <a:pt x="9772" y="272638"/>
                    </a:cubicBezTo>
                    <a:cubicBezTo>
                      <a:pt x="6994" y="255969"/>
                      <a:pt x="-5309" y="242079"/>
                      <a:pt x="2628" y="220251"/>
                    </a:cubicBezTo>
                    <a:cubicBezTo>
                      <a:pt x="10565" y="198423"/>
                      <a:pt x="43110" y="155957"/>
                      <a:pt x="57397" y="141670"/>
                    </a:cubicBezTo>
                    <a:cubicBezTo>
                      <a:pt x="71684" y="127383"/>
                      <a:pt x="72081" y="141670"/>
                      <a:pt x="88353" y="134526"/>
                    </a:cubicBezTo>
                    <a:cubicBezTo>
                      <a:pt x="104625" y="127382"/>
                      <a:pt x="137169" y="107141"/>
                      <a:pt x="155028" y="98807"/>
                    </a:cubicBezTo>
                    <a:cubicBezTo>
                      <a:pt x="172887" y="90473"/>
                      <a:pt x="178840" y="91664"/>
                      <a:pt x="195509" y="84520"/>
                    </a:cubicBezTo>
                    <a:cubicBezTo>
                      <a:pt x="212178" y="77376"/>
                      <a:pt x="237578" y="63486"/>
                      <a:pt x="255040" y="55945"/>
                    </a:cubicBezTo>
                    <a:cubicBezTo>
                      <a:pt x="272502" y="48404"/>
                      <a:pt x="284806" y="46023"/>
                      <a:pt x="300284" y="39276"/>
                    </a:cubicBezTo>
                    <a:cubicBezTo>
                      <a:pt x="315762" y="32529"/>
                      <a:pt x="331240" y="21813"/>
                      <a:pt x="347909" y="15463"/>
                    </a:cubicBezTo>
                    <a:cubicBezTo>
                      <a:pt x="364578" y="9113"/>
                      <a:pt x="383231" y="-3983"/>
                      <a:pt x="400297" y="1176"/>
                    </a:cubicBezTo>
                    <a:cubicBezTo>
                      <a:pt x="417363" y="6335"/>
                      <a:pt x="436015" y="35704"/>
                      <a:pt x="450303" y="46420"/>
                    </a:cubicBezTo>
                    <a:cubicBezTo>
                      <a:pt x="464591" y="57136"/>
                      <a:pt x="476894" y="59517"/>
                      <a:pt x="486022" y="65470"/>
                    </a:cubicBezTo>
                    <a:cubicBezTo>
                      <a:pt x="495150" y="71423"/>
                      <a:pt x="491975" y="79360"/>
                      <a:pt x="505072" y="82138"/>
                    </a:cubicBezTo>
                    <a:cubicBezTo>
                      <a:pt x="518169" y="84916"/>
                      <a:pt x="547934" y="83328"/>
                      <a:pt x="564603" y="82138"/>
                    </a:cubicBezTo>
                    <a:cubicBezTo>
                      <a:pt x="581272" y="80948"/>
                      <a:pt x="591590" y="72217"/>
                      <a:pt x="605084" y="74995"/>
                    </a:cubicBezTo>
                    <a:cubicBezTo>
                      <a:pt x="618578" y="77773"/>
                      <a:pt x="632865" y="91267"/>
                      <a:pt x="645565" y="98807"/>
                    </a:cubicBezTo>
                    <a:cubicBezTo>
                      <a:pt x="658265" y="106347"/>
                      <a:pt x="671362" y="112300"/>
                      <a:pt x="681284" y="120238"/>
                    </a:cubicBezTo>
                    <a:cubicBezTo>
                      <a:pt x="691206" y="128175"/>
                      <a:pt x="698350" y="136907"/>
                      <a:pt x="705097" y="146432"/>
                    </a:cubicBezTo>
                    <a:cubicBezTo>
                      <a:pt x="711844" y="155957"/>
                      <a:pt x="718590" y="167069"/>
                      <a:pt x="721765" y="177388"/>
                    </a:cubicBezTo>
                    <a:cubicBezTo>
                      <a:pt x="724940" y="187707"/>
                      <a:pt x="730497" y="200408"/>
                      <a:pt x="724147" y="208345"/>
                    </a:cubicBezTo>
                    <a:cubicBezTo>
                      <a:pt x="717797" y="216282"/>
                      <a:pt x="684459" y="217473"/>
                      <a:pt x="683665" y="225013"/>
                    </a:cubicBezTo>
                    <a:cubicBezTo>
                      <a:pt x="682871" y="232553"/>
                      <a:pt x="707081" y="248032"/>
                      <a:pt x="719384" y="253588"/>
                    </a:cubicBezTo>
                    <a:cubicBezTo>
                      <a:pt x="731687" y="259144"/>
                      <a:pt x="749547" y="263510"/>
                      <a:pt x="757484" y="258351"/>
                    </a:cubicBezTo>
                    <a:cubicBezTo>
                      <a:pt x="765422" y="253192"/>
                      <a:pt x="762643" y="232157"/>
                      <a:pt x="767009" y="222632"/>
                    </a:cubicBezTo>
                    <a:cubicBezTo>
                      <a:pt x="771375" y="213107"/>
                      <a:pt x="773359" y="207551"/>
                      <a:pt x="783678" y="201201"/>
                    </a:cubicBezTo>
                    <a:cubicBezTo>
                      <a:pt x="793997" y="194851"/>
                      <a:pt x="816619" y="189691"/>
                      <a:pt x="828922" y="184532"/>
                    </a:cubicBezTo>
                    <a:cubicBezTo>
                      <a:pt x="841225" y="179373"/>
                      <a:pt x="845988" y="169054"/>
                      <a:pt x="857497" y="170245"/>
                    </a:cubicBezTo>
                    <a:cubicBezTo>
                      <a:pt x="869006" y="171436"/>
                      <a:pt x="888453" y="182151"/>
                      <a:pt x="897978" y="191676"/>
                    </a:cubicBezTo>
                    <a:cubicBezTo>
                      <a:pt x="907503" y="201201"/>
                      <a:pt x="908694" y="217076"/>
                      <a:pt x="914647" y="227395"/>
                    </a:cubicBezTo>
                    <a:cubicBezTo>
                      <a:pt x="920600" y="237714"/>
                      <a:pt x="927347" y="246444"/>
                      <a:pt x="933697" y="253588"/>
                    </a:cubicBezTo>
                    <a:cubicBezTo>
                      <a:pt x="940047" y="260732"/>
                      <a:pt x="946397" y="263907"/>
                      <a:pt x="952747" y="270257"/>
                    </a:cubicBezTo>
                    <a:cubicBezTo>
                      <a:pt x="959097" y="276607"/>
                      <a:pt x="969019" y="284941"/>
                      <a:pt x="971797" y="291688"/>
                    </a:cubicBezTo>
                    <a:cubicBezTo>
                      <a:pt x="974575" y="298435"/>
                      <a:pt x="968225" y="304388"/>
                      <a:pt x="969415" y="310738"/>
                    </a:cubicBezTo>
                    <a:cubicBezTo>
                      <a:pt x="970605" y="317088"/>
                      <a:pt x="972987" y="325422"/>
                      <a:pt x="978940" y="329788"/>
                    </a:cubicBezTo>
                    <a:cubicBezTo>
                      <a:pt x="984893" y="334154"/>
                      <a:pt x="996006" y="328994"/>
                      <a:pt x="1005134" y="336932"/>
                    </a:cubicBezTo>
                    <a:cubicBezTo>
                      <a:pt x="1014262" y="344870"/>
                      <a:pt x="1024581" y="362729"/>
                      <a:pt x="1033709" y="377413"/>
                    </a:cubicBezTo>
                    <a:cubicBezTo>
                      <a:pt x="1042837" y="392097"/>
                      <a:pt x="1050775" y="406782"/>
                      <a:pt x="1059903" y="425038"/>
                    </a:cubicBezTo>
                    <a:cubicBezTo>
                      <a:pt x="1069031" y="443294"/>
                      <a:pt x="1077762" y="471870"/>
                      <a:pt x="1088478" y="486951"/>
                    </a:cubicBezTo>
                    <a:cubicBezTo>
                      <a:pt x="1099194" y="502032"/>
                      <a:pt x="1109116" y="504413"/>
                      <a:pt x="1124197" y="515526"/>
                    </a:cubicBezTo>
                    <a:cubicBezTo>
                      <a:pt x="1139278" y="526639"/>
                      <a:pt x="1157534" y="539735"/>
                      <a:pt x="1178965" y="553626"/>
                    </a:cubicBezTo>
                    <a:cubicBezTo>
                      <a:pt x="1200396" y="567517"/>
                      <a:pt x="1233734" y="582598"/>
                      <a:pt x="1252784" y="598870"/>
                    </a:cubicBezTo>
                    <a:cubicBezTo>
                      <a:pt x="1271834" y="615142"/>
                      <a:pt x="1283740" y="632207"/>
                      <a:pt x="1293265" y="651257"/>
                    </a:cubicBezTo>
                    <a:cubicBezTo>
                      <a:pt x="1302790" y="670307"/>
                      <a:pt x="1310331" y="688167"/>
                      <a:pt x="1309934" y="713170"/>
                    </a:cubicBezTo>
                    <a:cubicBezTo>
                      <a:pt x="1309537" y="738173"/>
                      <a:pt x="1302790" y="779448"/>
                      <a:pt x="1290884" y="801276"/>
                    </a:cubicBezTo>
                    <a:cubicBezTo>
                      <a:pt x="1278978" y="823104"/>
                      <a:pt x="1277788" y="832232"/>
                      <a:pt x="1238497" y="844138"/>
                    </a:cubicBezTo>
                    <a:cubicBezTo>
                      <a:pt x="1199206" y="856044"/>
                      <a:pt x="1131737" y="872713"/>
                      <a:pt x="1055140" y="872713"/>
                    </a:cubicBezTo>
                    <a:cubicBezTo>
                      <a:pt x="978543" y="872713"/>
                      <a:pt x="825349" y="855647"/>
                      <a:pt x="778915" y="844138"/>
                    </a:cubicBezTo>
                    <a:cubicBezTo>
                      <a:pt x="732481" y="832629"/>
                      <a:pt x="778518" y="812388"/>
                      <a:pt x="776534" y="803657"/>
                    </a:cubicBezTo>
                    <a:cubicBezTo>
                      <a:pt x="774550" y="794926"/>
                      <a:pt x="769787" y="798101"/>
                      <a:pt x="767009" y="791751"/>
                    </a:cubicBezTo>
                    <a:cubicBezTo>
                      <a:pt x="764231" y="785401"/>
                      <a:pt x="769390" y="775082"/>
                      <a:pt x="759865" y="765557"/>
                    </a:cubicBezTo>
                    <a:cubicBezTo>
                      <a:pt x="750340" y="756032"/>
                      <a:pt x="721765" y="743729"/>
                      <a:pt x="709859" y="734601"/>
                    </a:cubicBezTo>
                    <a:cubicBezTo>
                      <a:pt x="697953" y="725473"/>
                      <a:pt x="698350" y="718726"/>
                      <a:pt x="688428" y="710788"/>
                    </a:cubicBezTo>
                    <a:cubicBezTo>
                      <a:pt x="678506" y="702850"/>
                      <a:pt x="659456" y="693326"/>
                      <a:pt x="650328" y="686976"/>
                    </a:cubicBezTo>
                    <a:cubicBezTo>
                      <a:pt x="641200" y="680626"/>
                      <a:pt x="642787" y="671894"/>
                      <a:pt x="633659" y="672688"/>
                    </a:cubicBezTo>
                    <a:cubicBezTo>
                      <a:pt x="624531" y="673482"/>
                      <a:pt x="595559" y="691738"/>
                      <a:pt x="595559" y="691738"/>
                    </a:cubicBezTo>
                    <a:cubicBezTo>
                      <a:pt x="583653" y="697691"/>
                      <a:pt x="572144" y="709597"/>
                      <a:pt x="562222" y="708407"/>
                    </a:cubicBezTo>
                    <a:cubicBezTo>
                      <a:pt x="552300" y="707217"/>
                      <a:pt x="544362" y="693326"/>
                      <a:pt x="536028" y="684595"/>
                    </a:cubicBezTo>
                    <a:cubicBezTo>
                      <a:pt x="527694" y="675864"/>
                      <a:pt x="525312" y="662370"/>
                      <a:pt x="512215" y="656020"/>
                    </a:cubicBezTo>
                    <a:cubicBezTo>
                      <a:pt x="499118" y="649670"/>
                      <a:pt x="477291" y="648876"/>
                      <a:pt x="457447" y="646495"/>
                    </a:cubicBezTo>
                    <a:cubicBezTo>
                      <a:pt x="437603" y="644114"/>
                      <a:pt x="412203" y="640938"/>
                      <a:pt x="393153" y="641732"/>
                    </a:cubicBezTo>
                    <a:cubicBezTo>
                      <a:pt x="374103" y="642526"/>
                      <a:pt x="358625" y="646098"/>
                      <a:pt x="343147" y="651257"/>
                    </a:cubicBezTo>
                    <a:cubicBezTo>
                      <a:pt x="327669" y="656416"/>
                      <a:pt x="312984" y="664751"/>
                      <a:pt x="300284" y="672688"/>
                    </a:cubicBezTo>
                    <a:cubicBezTo>
                      <a:pt x="287584" y="680625"/>
                      <a:pt x="292347" y="728647"/>
                      <a:pt x="247897" y="701263"/>
                    </a:cubicBezTo>
                    <a:close/>
                  </a:path>
                </a:pathLst>
              </a:cu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D2844BC-248B-77CE-BE6A-43F0D3819CE9}"/>
                </a:ext>
              </a:extLst>
            </p:cNvPr>
            <p:cNvSpPr/>
            <p:nvPr/>
          </p:nvSpPr>
          <p:spPr>
            <a:xfrm>
              <a:off x="10506075" y="5886450"/>
              <a:ext cx="85725" cy="857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90198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73E2-3057-9F65-6FCB-EE706FAFC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objects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7B81F-30BD-708C-173B-BB29EFAE8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‘Everything’ in R is an object</a:t>
            </a:r>
          </a:p>
          <a:p>
            <a:pPr lvl="1"/>
            <a:r>
              <a:rPr lang="en-US" dirty="0"/>
              <a:t>Scalar value</a:t>
            </a:r>
          </a:p>
          <a:p>
            <a:pPr lvl="1"/>
            <a:r>
              <a:rPr lang="en-US" dirty="0"/>
              <a:t>Vector</a:t>
            </a:r>
          </a:p>
          <a:p>
            <a:pPr lvl="1"/>
            <a:r>
              <a:rPr lang="en-US" dirty="0"/>
              <a:t>Matrix</a:t>
            </a:r>
          </a:p>
          <a:p>
            <a:pPr lvl="1"/>
            <a:r>
              <a:rPr lang="en-US" dirty="0"/>
              <a:t>Function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Objects are stored by default in the Global environment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objects()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ls()</a:t>
            </a:r>
          </a:p>
          <a:p>
            <a:r>
              <a:rPr lang="en-ZA" dirty="0"/>
              <a:t>Remove objects with</a:t>
            </a:r>
          </a:p>
          <a:p>
            <a:pPr lvl="1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rm(name1, name2, …)</a:t>
            </a:r>
          </a:p>
          <a:p>
            <a:pPr lvl="2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rm (list = objects())</a:t>
            </a:r>
          </a:p>
        </p:txBody>
      </p:sp>
    </p:spTree>
    <p:extLst>
      <p:ext uri="{BB962C8B-B14F-4D97-AF65-F5344CB8AC3E}">
        <p14:creationId xmlns:p14="http://schemas.microsoft.com/office/powerpoint/2010/main" val="21273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Visual Studio 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Code, also commonly referred to as VS Code, is a </a:t>
            </a:r>
            <a:r>
              <a:rPr lang="en-US" b="1" i="1" dirty="0"/>
              <a:t>source-code editor </a:t>
            </a:r>
            <a:r>
              <a:rPr lang="en-US" dirty="0"/>
              <a:t>developed by Microsoft for Windows, Linux and </a:t>
            </a:r>
            <a:r>
              <a:rPr lang="en-US" dirty="0" err="1"/>
              <a:t>macOS</a:t>
            </a:r>
            <a:r>
              <a:rPr lang="en-US" dirty="0"/>
              <a:t>.</a:t>
            </a:r>
          </a:p>
          <a:p>
            <a:r>
              <a:rPr lang="en-US" dirty="0"/>
              <a:t>Visual Studio Code </a:t>
            </a:r>
            <a:r>
              <a:rPr lang="en-US" b="1" dirty="0"/>
              <a:t>combines the simplicity of a source code editor with powerful developer tooling</a:t>
            </a:r>
          </a:p>
          <a:p>
            <a:pPr lvl="4"/>
            <a:endParaRPr lang="en-GB" dirty="0"/>
          </a:p>
          <a:p>
            <a:r>
              <a:rPr lang="en-GB" dirty="0"/>
              <a:t>Install Visual Studio Code</a:t>
            </a:r>
          </a:p>
          <a:p>
            <a:pPr lvl="1"/>
            <a:r>
              <a:rPr lang="en-GB" dirty="0">
                <a:hlinkClick r:id="rId2"/>
              </a:rPr>
              <a:t>https://code.visualstudio.com/download</a:t>
            </a:r>
            <a:endParaRPr lang="en-GB" dirty="0"/>
          </a:p>
          <a:p>
            <a:pPr lvl="2"/>
            <a:r>
              <a:rPr lang="en-GB" dirty="0"/>
              <a:t>Keep all default installation settings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7FBDFF-778B-4457-8C56-0270F36C4ADD}"/>
              </a:ext>
            </a:extLst>
          </p:cNvPr>
          <p:cNvSpPr/>
          <p:nvPr/>
        </p:nvSpPr>
        <p:spPr>
          <a:xfrm>
            <a:off x="7105475" y="3649211"/>
            <a:ext cx="494951" cy="223163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Done in FHARGA</a:t>
            </a:r>
            <a:endParaRPr lang="en-ZA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55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Once off / FHARGA every time you log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VSC</a:t>
            </a:r>
          </a:p>
          <a:p>
            <a:r>
              <a:rPr lang="en-GB" dirty="0"/>
              <a:t>Extensions</a:t>
            </a:r>
          </a:p>
          <a:p>
            <a:pPr lvl="1"/>
            <a:r>
              <a:rPr lang="en-GB" dirty="0"/>
              <a:t>Search R</a:t>
            </a:r>
          </a:p>
          <a:p>
            <a:pPr lvl="1"/>
            <a:r>
              <a:rPr lang="en-GB" dirty="0"/>
              <a:t>Install R extensions for visual studio code</a:t>
            </a:r>
          </a:p>
          <a:p>
            <a:pPr lvl="1"/>
            <a:r>
              <a:rPr lang="en-GB" dirty="0"/>
              <a:t>In R</a:t>
            </a:r>
          </a:p>
          <a:p>
            <a:pPr lvl="2"/>
            <a:r>
              <a:rPr lang="en-ZA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install.packages</a:t>
            </a:r>
            <a:r>
              <a:rPr lang="en-ZA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ZA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languageserver</a:t>
            </a:r>
            <a:r>
              <a:rPr lang="en-ZA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</a:t>
            </a:r>
            <a:endParaRPr lang="en-GB" b="0" i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GB" dirty="0"/>
              <a:t>Settings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2"/>
            <a:r>
              <a:rPr lang="en-GB" dirty="0"/>
              <a:t>Extension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5F3D50-FB02-71D6-B550-82CE7C593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379" b="57180"/>
          <a:stretch/>
        </p:blipFill>
        <p:spPr>
          <a:xfrm>
            <a:off x="9130308" y="1339118"/>
            <a:ext cx="1660634" cy="277341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285B10B-2A31-FAB8-A342-1AED1A91711A}"/>
              </a:ext>
            </a:extLst>
          </p:cNvPr>
          <p:cNvSpPr/>
          <p:nvPr/>
        </p:nvSpPr>
        <p:spPr>
          <a:xfrm>
            <a:off x="8825508" y="3477896"/>
            <a:ext cx="998483" cy="71872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AA7D00-1C27-49CC-A2F1-8E25602B763B}"/>
              </a:ext>
            </a:extLst>
          </p:cNvPr>
          <p:cNvSpPr/>
          <p:nvPr/>
        </p:nvSpPr>
        <p:spPr>
          <a:xfrm>
            <a:off x="6585358" y="2642532"/>
            <a:ext cx="494951" cy="16190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Done in FHARGA</a:t>
            </a:r>
            <a:endParaRPr lang="en-ZA" sz="14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7B564-8135-4EE2-8FA4-C71AAC336E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20" r="54794" b="79312"/>
          <a:stretch/>
        </p:blipFill>
        <p:spPr>
          <a:xfrm>
            <a:off x="2133838" y="3947602"/>
            <a:ext cx="2558643" cy="136624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8F60D10-08F8-42ED-900E-7FA87F49D2CF}"/>
              </a:ext>
            </a:extLst>
          </p:cNvPr>
          <p:cNvSpPr/>
          <p:nvPr/>
        </p:nvSpPr>
        <p:spPr>
          <a:xfrm>
            <a:off x="3867324" y="5036279"/>
            <a:ext cx="539931" cy="41178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C24D74-806C-4C7E-B414-DDA32C33E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9" t="8112" r="46657" b="60131"/>
          <a:stretch/>
        </p:blipFill>
        <p:spPr>
          <a:xfrm>
            <a:off x="5095250" y="4630722"/>
            <a:ext cx="3475166" cy="209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1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FE8C5-2F8B-47FE-B530-43E8C6A0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Once off / FHARGA every time you log in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A4A7A-43A5-497E-B15E-5EAD56952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Scroll about ¾ down to R &gt; path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1A99F-7640-431F-825E-2F876FE18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97" t="6842" r="9725" b="26214"/>
          <a:stretch/>
        </p:blipFill>
        <p:spPr>
          <a:xfrm>
            <a:off x="939565" y="1653288"/>
            <a:ext cx="8925887" cy="509084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3BE128-08E5-47DA-B32C-53A95F5BD780}"/>
              </a:ext>
            </a:extLst>
          </p:cNvPr>
          <p:cNvSpPr/>
          <p:nvPr/>
        </p:nvSpPr>
        <p:spPr>
          <a:xfrm>
            <a:off x="2114026" y="4379053"/>
            <a:ext cx="5410899" cy="92278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8885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B4998E6-D445-437A-ADA7-71FCF459E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47" b="20795"/>
          <a:stretch/>
        </p:blipFill>
        <p:spPr>
          <a:xfrm>
            <a:off x="9414802" y="977153"/>
            <a:ext cx="2140108" cy="5230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10039E-1939-407D-BB10-6B025333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repository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F7E8C-70EC-4C1F-B0CC-B8060188C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		Source control</a:t>
            </a:r>
          </a:p>
          <a:p>
            <a:r>
              <a:rPr lang="en-US" dirty="0"/>
              <a:t> 		Clone repository</a:t>
            </a:r>
          </a:p>
          <a:p>
            <a:r>
              <a:rPr lang="en-US" dirty="0"/>
              <a:t> 		Repository link</a:t>
            </a:r>
          </a:p>
          <a:p>
            <a:pPr lvl="1"/>
            <a:r>
              <a:rPr lang="en-US" dirty="0"/>
              <a:t>                </a:t>
            </a:r>
            <a:r>
              <a:rPr lang="en-US" dirty="0">
                <a:hlinkClick r:id="rId3"/>
              </a:rPr>
              <a:t>https://github.com/sugnet/Maandag</a:t>
            </a:r>
            <a:endParaRPr lang="en-US" dirty="0"/>
          </a:p>
          <a:p>
            <a:r>
              <a:rPr lang="en-US" dirty="0"/>
              <a:t> 		Paste link</a:t>
            </a:r>
          </a:p>
          <a:p>
            <a:pPr marL="274320" lvl="1" indent="0">
              <a:buNone/>
            </a:pPr>
            <a:r>
              <a:rPr lang="en-US" dirty="0"/>
              <a:t> 		Select local folder for repository</a:t>
            </a:r>
          </a:p>
          <a:p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A7719-198D-49FD-9F6D-E0D6F9C7F1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379" b="57180"/>
          <a:stretch/>
        </p:blipFill>
        <p:spPr>
          <a:xfrm>
            <a:off x="7244137" y="1037306"/>
            <a:ext cx="1660634" cy="277341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5944E89-1E60-4134-A4AB-6A9F555D7071}"/>
              </a:ext>
            </a:extLst>
          </p:cNvPr>
          <p:cNvSpPr/>
          <p:nvPr/>
        </p:nvSpPr>
        <p:spPr>
          <a:xfrm>
            <a:off x="6907806" y="2209132"/>
            <a:ext cx="998483" cy="71872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6" name="Picture 5" descr="Home office">
            <a:extLst>
              <a:ext uri="{FF2B5EF4-FFF2-40B4-BE49-F238E27FC236}">
                <a16:creationId xmlns:a16="http://schemas.microsoft.com/office/drawing/2014/main" id="{96AD3F8C-6B42-4FE3-844A-05FF03FD3D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88" y="1098957"/>
            <a:ext cx="1426732" cy="95078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E5698CC-B1B3-418D-85CB-96964764CC41}"/>
              </a:ext>
            </a:extLst>
          </p:cNvPr>
          <p:cNvGrpSpPr/>
          <p:nvPr/>
        </p:nvGrpSpPr>
        <p:grpSpPr>
          <a:xfrm>
            <a:off x="660245" y="2171545"/>
            <a:ext cx="1453476" cy="950784"/>
            <a:chOff x="9763124" y="4905375"/>
            <a:chExt cx="2077625" cy="131671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E577413-982B-4BCC-96A5-FECC818704D2}"/>
                </a:ext>
              </a:extLst>
            </p:cNvPr>
            <p:cNvGrpSpPr/>
            <p:nvPr/>
          </p:nvGrpSpPr>
          <p:grpSpPr>
            <a:xfrm>
              <a:off x="9763124" y="4905375"/>
              <a:ext cx="2077625" cy="1316716"/>
              <a:chOff x="4889634" y="2740129"/>
              <a:chExt cx="4550816" cy="3034287"/>
            </a:xfrm>
          </p:grpSpPr>
          <p:pic>
            <p:nvPicPr>
              <p:cNvPr id="10" name="Picture 9" descr="White cloud painting">
                <a:extLst>
                  <a:ext uri="{FF2B5EF4-FFF2-40B4-BE49-F238E27FC236}">
                    <a16:creationId xmlns:a16="http://schemas.microsoft.com/office/drawing/2014/main" id="{81E1BC8D-A9F3-4242-8AA4-E9392964F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634" y="2740129"/>
                <a:ext cx="4550816" cy="3034287"/>
              </a:xfrm>
              <a:prstGeom prst="rect">
                <a:avLst/>
              </a:prstGeom>
            </p:spPr>
          </p:pic>
          <p:sp>
            <p:nvSpPr>
              <p:cNvPr id="11" name="Freeform: Shape 9">
                <a:extLst>
                  <a:ext uri="{FF2B5EF4-FFF2-40B4-BE49-F238E27FC236}">
                    <a16:creationId xmlns:a16="http://schemas.microsoft.com/office/drawing/2014/main" id="{2CA20FE9-8A22-4222-AEF3-5EF180FAFBDC}"/>
                  </a:ext>
                </a:extLst>
              </p:cNvPr>
              <p:cNvSpPr/>
              <p:nvPr/>
            </p:nvSpPr>
            <p:spPr>
              <a:xfrm>
                <a:off x="6319591" y="4787518"/>
                <a:ext cx="1309948" cy="872713"/>
              </a:xfrm>
              <a:custGeom>
                <a:avLst/>
                <a:gdLst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78878 w 1309948"/>
                  <a:gd name="connsiteY16" fmla="*/ 74995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86022 w 1309948"/>
                  <a:gd name="connsiteY16" fmla="*/ 65470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309948" h="872713">
                    <a:moveTo>
                      <a:pt x="247897" y="701263"/>
                    </a:moveTo>
                    <a:cubicBezTo>
                      <a:pt x="203447" y="673879"/>
                      <a:pt x="74065" y="556007"/>
                      <a:pt x="33584" y="508382"/>
                    </a:cubicBezTo>
                    <a:cubicBezTo>
                      <a:pt x="-6897" y="460757"/>
                      <a:pt x="8978" y="440913"/>
                      <a:pt x="5009" y="415513"/>
                    </a:cubicBezTo>
                    <a:cubicBezTo>
                      <a:pt x="1040" y="390113"/>
                      <a:pt x="7391" y="371857"/>
                      <a:pt x="9772" y="355982"/>
                    </a:cubicBezTo>
                    <a:cubicBezTo>
                      <a:pt x="12153" y="340107"/>
                      <a:pt x="19297" y="334154"/>
                      <a:pt x="19297" y="320263"/>
                    </a:cubicBezTo>
                    <a:cubicBezTo>
                      <a:pt x="19297" y="306372"/>
                      <a:pt x="12550" y="289307"/>
                      <a:pt x="9772" y="272638"/>
                    </a:cubicBezTo>
                    <a:cubicBezTo>
                      <a:pt x="6994" y="255969"/>
                      <a:pt x="-5309" y="242079"/>
                      <a:pt x="2628" y="220251"/>
                    </a:cubicBezTo>
                    <a:cubicBezTo>
                      <a:pt x="10565" y="198423"/>
                      <a:pt x="43110" y="155957"/>
                      <a:pt x="57397" y="141670"/>
                    </a:cubicBezTo>
                    <a:cubicBezTo>
                      <a:pt x="71684" y="127383"/>
                      <a:pt x="72081" y="141670"/>
                      <a:pt x="88353" y="134526"/>
                    </a:cubicBezTo>
                    <a:cubicBezTo>
                      <a:pt x="104625" y="127382"/>
                      <a:pt x="137169" y="107141"/>
                      <a:pt x="155028" y="98807"/>
                    </a:cubicBezTo>
                    <a:cubicBezTo>
                      <a:pt x="172887" y="90473"/>
                      <a:pt x="178840" y="91664"/>
                      <a:pt x="195509" y="84520"/>
                    </a:cubicBezTo>
                    <a:cubicBezTo>
                      <a:pt x="212178" y="77376"/>
                      <a:pt x="237578" y="63486"/>
                      <a:pt x="255040" y="55945"/>
                    </a:cubicBezTo>
                    <a:cubicBezTo>
                      <a:pt x="272502" y="48404"/>
                      <a:pt x="284806" y="46023"/>
                      <a:pt x="300284" y="39276"/>
                    </a:cubicBezTo>
                    <a:cubicBezTo>
                      <a:pt x="315762" y="32529"/>
                      <a:pt x="331240" y="21813"/>
                      <a:pt x="347909" y="15463"/>
                    </a:cubicBezTo>
                    <a:cubicBezTo>
                      <a:pt x="364578" y="9113"/>
                      <a:pt x="383231" y="-3983"/>
                      <a:pt x="400297" y="1176"/>
                    </a:cubicBezTo>
                    <a:cubicBezTo>
                      <a:pt x="417363" y="6335"/>
                      <a:pt x="436015" y="35704"/>
                      <a:pt x="450303" y="46420"/>
                    </a:cubicBezTo>
                    <a:cubicBezTo>
                      <a:pt x="464591" y="57136"/>
                      <a:pt x="476894" y="59517"/>
                      <a:pt x="486022" y="65470"/>
                    </a:cubicBezTo>
                    <a:cubicBezTo>
                      <a:pt x="495150" y="71423"/>
                      <a:pt x="491975" y="79360"/>
                      <a:pt x="505072" y="82138"/>
                    </a:cubicBezTo>
                    <a:cubicBezTo>
                      <a:pt x="518169" y="84916"/>
                      <a:pt x="547934" y="83328"/>
                      <a:pt x="564603" y="82138"/>
                    </a:cubicBezTo>
                    <a:cubicBezTo>
                      <a:pt x="581272" y="80948"/>
                      <a:pt x="591590" y="72217"/>
                      <a:pt x="605084" y="74995"/>
                    </a:cubicBezTo>
                    <a:cubicBezTo>
                      <a:pt x="618578" y="77773"/>
                      <a:pt x="632865" y="91267"/>
                      <a:pt x="645565" y="98807"/>
                    </a:cubicBezTo>
                    <a:cubicBezTo>
                      <a:pt x="658265" y="106347"/>
                      <a:pt x="671362" y="112300"/>
                      <a:pt x="681284" y="120238"/>
                    </a:cubicBezTo>
                    <a:cubicBezTo>
                      <a:pt x="691206" y="128175"/>
                      <a:pt x="698350" y="136907"/>
                      <a:pt x="705097" y="146432"/>
                    </a:cubicBezTo>
                    <a:cubicBezTo>
                      <a:pt x="711844" y="155957"/>
                      <a:pt x="718590" y="167069"/>
                      <a:pt x="721765" y="177388"/>
                    </a:cubicBezTo>
                    <a:cubicBezTo>
                      <a:pt x="724940" y="187707"/>
                      <a:pt x="730497" y="200408"/>
                      <a:pt x="724147" y="208345"/>
                    </a:cubicBezTo>
                    <a:cubicBezTo>
                      <a:pt x="717797" y="216282"/>
                      <a:pt x="684459" y="217473"/>
                      <a:pt x="683665" y="225013"/>
                    </a:cubicBezTo>
                    <a:cubicBezTo>
                      <a:pt x="682871" y="232553"/>
                      <a:pt x="707081" y="248032"/>
                      <a:pt x="719384" y="253588"/>
                    </a:cubicBezTo>
                    <a:cubicBezTo>
                      <a:pt x="731687" y="259144"/>
                      <a:pt x="749547" y="263510"/>
                      <a:pt x="757484" y="258351"/>
                    </a:cubicBezTo>
                    <a:cubicBezTo>
                      <a:pt x="765422" y="253192"/>
                      <a:pt x="762643" y="232157"/>
                      <a:pt x="767009" y="222632"/>
                    </a:cubicBezTo>
                    <a:cubicBezTo>
                      <a:pt x="771375" y="213107"/>
                      <a:pt x="773359" y="207551"/>
                      <a:pt x="783678" y="201201"/>
                    </a:cubicBezTo>
                    <a:cubicBezTo>
                      <a:pt x="793997" y="194851"/>
                      <a:pt x="816619" y="189691"/>
                      <a:pt x="828922" y="184532"/>
                    </a:cubicBezTo>
                    <a:cubicBezTo>
                      <a:pt x="841225" y="179373"/>
                      <a:pt x="845988" y="169054"/>
                      <a:pt x="857497" y="170245"/>
                    </a:cubicBezTo>
                    <a:cubicBezTo>
                      <a:pt x="869006" y="171436"/>
                      <a:pt x="888453" y="182151"/>
                      <a:pt x="897978" y="191676"/>
                    </a:cubicBezTo>
                    <a:cubicBezTo>
                      <a:pt x="907503" y="201201"/>
                      <a:pt x="908694" y="217076"/>
                      <a:pt x="914647" y="227395"/>
                    </a:cubicBezTo>
                    <a:cubicBezTo>
                      <a:pt x="920600" y="237714"/>
                      <a:pt x="927347" y="246444"/>
                      <a:pt x="933697" y="253588"/>
                    </a:cubicBezTo>
                    <a:cubicBezTo>
                      <a:pt x="940047" y="260732"/>
                      <a:pt x="946397" y="263907"/>
                      <a:pt x="952747" y="270257"/>
                    </a:cubicBezTo>
                    <a:cubicBezTo>
                      <a:pt x="959097" y="276607"/>
                      <a:pt x="969019" y="284941"/>
                      <a:pt x="971797" y="291688"/>
                    </a:cubicBezTo>
                    <a:cubicBezTo>
                      <a:pt x="974575" y="298435"/>
                      <a:pt x="968225" y="304388"/>
                      <a:pt x="969415" y="310738"/>
                    </a:cubicBezTo>
                    <a:cubicBezTo>
                      <a:pt x="970605" y="317088"/>
                      <a:pt x="972987" y="325422"/>
                      <a:pt x="978940" y="329788"/>
                    </a:cubicBezTo>
                    <a:cubicBezTo>
                      <a:pt x="984893" y="334154"/>
                      <a:pt x="996006" y="328994"/>
                      <a:pt x="1005134" y="336932"/>
                    </a:cubicBezTo>
                    <a:cubicBezTo>
                      <a:pt x="1014262" y="344870"/>
                      <a:pt x="1024581" y="362729"/>
                      <a:pt x="1033709" y="377413"/>
                    </a:cubicBezTo>
                    <a:cubicBezTo>
                      <a:pt x="1042837" y="392097"/>
                      <a:pt x="1050775" y="406782"/>
                      <a:pt x="1059903" y="425038"/>
                    </a:cubicBezTo>
                    <a:cubicBezTo>
                      <a:pt x="1069031" y="443294"/>
                      <a:pt x="1077762" y="471870"/>
                      <a:pt x="1088478" y="486951"/>
                    </a:cubicBezTo>
                    <a:cubicBezTo>
                      <a:pt x="1099194" y="502032"/>
                      <a:pt x="1109116" y="504413"/>
                      <a:pt x="1124197" y="515526"/>
                    </a:cubicBezTo>
                    <a:cubicBezTo>
                      <a:pt x="1139278" y="526639"/>
                      <a:pt x="1157534" y="539735"/>
                      <a:pt x="1178965" y="553626"/>
                    </a:cubicBezTo>
                    <a:cubicBezTo>
                      <a:pt x="1200396" y="567517"/>
                      <a:pt x="1233734" y="582598"/>
                      <a:pt x="1252784" y="598870"/>
                    </a:cubicBezTo>
                    <a:cubicBezTo>
                      <a:pt x="1271834" y="615142"/>
                      <a:pt x="1283740" y="632207"/>
                      <a:pt x="1293265" y="651257"/>
                    </a:cubicBezTo>
                    <a:cubicBezTo>
                      <a:pt x="1302790" y="670307"/>
                      <a:pt x="1310331" y="688167"/>
                      <a:pt x="1309934" y="713170"/>
                    </a:cubicBezTo>
                    <a:cubicBezTo>
                      <a:pt x="1309537" y="738173"/>
                      <a:pt x="1302790" y="779448"/>
                      <a:pt x="1290884" y="801276"/>
                    </a:cubicBezTo>
                    <a:cubicBezTo>
                      <a:pt x="1278978" y="823104"/>
                      <a:pt x="1277788" y="832232"/>
                      <a:pt x="1238497" y="844138"/>
                    </a:cubicBezTo>
                    <a:cubicBezTo>
                      <a:pt x="1199206" y="856044"/>
                      <a:pt x="1131737" y="872713"/>
                      <a:pt x="1055140" y="872713"/>
                    </a:cubicBezTo>
                    <a:cubicBezTo>
                      <a:pt x="978543" y="872713"/>
                      <a:pt x="825349" y="855647"/>
                      <a:pt x="778915" y="844138"/>
                    </a:cubicBezTo>
                    <a:cubicBezTo>
                      <a:pt x="732481" y="832629"/>
                      <a:pt x="778518" y="812388"/>
                      <a:pt x="776534" y="803657"/>
                    </a:cubicBezTo>
                    <a:cubicBezTo>
                      <a:pt x="774550" y="794926"/>
                      <a:pt x="769787" y="798101"/>
                      <a:pt x="767009" y="791751"/>
                    </a:cubicBezTo>
                    <a:cubicBezTo>
                      <a:pt x="764231" y="785401"/>
                      <a:pt x="769390" y="775082"/>
                      <a:pt x="759865" y="765557"/>
                    </a:cubicBezTo>
                    <a:cubicBezTo>
                      <a:pt x="750340" y="756032"/>
                      <a:pt x="721765" y="743729"/>
                      <a:pt x="709859" y="734601"/>
                    </a:cubicBezTo>
                    <a:cubicBezTo>
                      <a:pt x="697953" y="725473"/>
                      <a:pt x="698350" y="718726"/>
                      <a:pt x="688428" y="710788"/>
                    </a:cubicBezTo>
                    <a:cubicBezTo>
                      <a:pt x="678506" y="702850"/>
                      <a:pt x="659456" y="693326"/>
                      <a:pt x="650328" y="686976"/>
                    </a:cubicBezTo>
                    <a:cubicBezTo>
                      <a:pt x="641200" y="680626"/>
                      <a:pt x="642787" y="671894"/>
                      <a:pt x="633659" y="672688"/>
                    </a:cubicBezTo>
                    <a:cubicBezTo>
                      <a:pt x="624531" y="673482"/>
                      <a:pt x="595559" y="691738"/>
                      <a:pt x="595559" y="691738"/>
                    </a:cubicBezTo>
                    <a:cubicBezTo>
                      <a:pt x="583653" y="697691"/>
                      <a:pt x="572144" y="709597"/>
                      <a:pt x="562222" y="708407"/>
                    </a:cubicBezTo>
                    <a:cubicBezTo>
                      <a:pt x="552300" y="707217"/>
                      <a:pt x="544362" y="693326"/>
                      <a:pt x="536028" y="684595"/>
                    </a:cubicBezTo>
                    <a:cubicBezTo>
                      <a:pt x="527694" y="675864"/>
                      <a:pt x="525312" y="662370"/>
                      <a:pt x="512215" y="656020"/>
                    </a:cubicBezTo>
                    <a:cubicBezTo>
                      <a:pt x="499118" y="649670"/>
                      <a:pt x="477291" y="648876"/>
                      <a:pt x="457447" y="646495"/>
                    </a:cubicBezTo>
                    <a:cubicBezTo>
                      <a:pt x="437603" y="644114"/>
                      <a:pt x="412203" y="640938"/>
                      <a:pt x="393153" y="641732"/>
                    </a:cubicBezTo>
                    <a:cubicBezTo>
                      <a:pt x="374103" y="642526"/>
                      <a:pt x="358625" y="646098"/>
                      <a:pt x="343147" y="651257"/>
                    </a:cubicBezTo>
                    <a:cubicBezTo>
                      <a:pt x="327669" y="656416"/>
                      <a:pt x="312984" y="664751"/>
                      <a:pt x="300284" y="672688"/>
                    </a:cubicBezTo>
                    <a:cubicBezTo>
                      <a:pt x="287584" y="680625"/>
                      <a:pt x="292347" y="728647"/>
                      <a:pt x="247897" y="701263"/>
                    </a:cubicBezTo>
                    <a:close/>
                  </a:path>
                </a:pathLst>
              </a:cu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F5424F0-8500-4BF2-A3A9-B82B9D63F260}"/>
                </a:ext>
              </a:extLst>
            </p:cNvPr>
            <p:cNvSpPr/>
            <p:nvPr/>
          </p:nvSpPr>
          <p:spPr>
            <a:xfrm>
              <a:off x="10506075" y="5886450"/>
              <a:ext cx="85725" cy="857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594A498-3412-4307-BB6A-7F56210228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739" b="77257"/>
          <a:stretch/>
        </p:blipFill>
        <p:spPr>
          <a:xfrm>
            <a:off x="1081189" y="4971021"/>
            <a:ext cx="8078598" cy="1501974"/>
          </a:xfrm>
          <a:prstGeom prst="rect">
            <a:avLst/>
          </a:prstGeom>
        </p:spPr>
      </p:pic>
      <p:pic>
        <p:nvPicPr>
          <p:cNvPr id="23" name="Picture 22" descr="Home office">
            <a:extLst>
              <a:ext uri="{FF2B5EF4-FFF2-40B4-BE49-F238E27FC236}">
                <a16:creationId xmlns:a16="http://schemas.microsoft.com/office/drawing/2014/main" id="{CADE47F8-5ED2-43C9-A421-397430CDFE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25" y="3288480"/>
            <a:ext cx="1426732" cy="950783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CB0257E-81E2-4CF6-A1E8-34E7C5382B3A}"/>
              </a:ext>
            </a:extLst>
          </p:cNvPr>
          <p:cNvSpPr/>
          <p:nvPr/>
        </p:nvSpPr>
        <p:spPr>
          <a:xfrm>
            <a:off x="3942826" y="3531765"/>
            <a:ext cx="2306972" cy="1375795"/>
          </a:xfrm>
          <a:custGeom>
            <a:avLst/>
            <a:gdLst>
              <a:gd name="connsiteX0" fmla="*/ 0 w 2357306"/>
              <a:gd name="connsiteY0" fmla="*/ 0 h 1350628"/>
              <a:gd name="connsiteX1" fmla="*/ 1761688 w 2357306"/>
              <a:gd name="connsiteY1" fmla="*/ 243281 h 1350628"/>
              <a:gd name="connsiteX2" fmla="*/ 2357306 w 2357306"/>
              <a:gd name="connsiteY2" fmla="*/ 1350628 h 1350628"/>
              <a:gd name="connsiteX0" fmla="*/ 0 w 2306972"/>
              <a:gd name="connsiteY0" fmla="*/ 0 h 1375795"/>
              <a:gd name="connsiteX1" fmla="*/ 1761688 w 2306972"/>
              <a:gd name="connsiteY1" fmla="*/ 243281 h 1375795"/>
              <a:gd name="connsiteX2" fmla="*/ 2306972 w 2306972"/>
              <a:gd name="connsiteY2" fmla="*/ 1375795 h 1375795"/>
              <a:gd name="connsiteX0" fmla="*/ 0 w 2306972"/>
              <a:gd name="connsiteY0" fmla="*/ 0 h 1375795"/>
              <a:gd name="connsiteX1" fmla="*/ 1761688 w 2306972"/>
              <a:gd name="connsiteY1" fmla="*/ 243281 h 1375795"/>
              <a:gd name="connsiteX2" fmla="*/ 2306972 w 2306972"/>
              <a:gd name="connsiteY2" fmla="*/ 1375795 h 137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6972" h="1375795">
                <a:moveTo>
                  <a:pt x="0" y="0"/>
                </a:moveTo>
                <a:cubicBezTo>
                  <a:pt x="684402" y="9088"/>
                  <a:pt x="1368804" y="18176"/>
                  <a:pt x="1761688" y="243281"/>
                </a:cubicBezTo>
                <a:cubicBezTo>
                  <a:pt x="2154572" y="468386"/>
                  <a:pt x="2298583" y="1153487"/>
                  <a:pt x="2306972" y="1375795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1063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1881-FED9-E301-54E1-939F49387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your files in the local repository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CB507-4D45-9E56-EF32-70E15F667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Visual Studio Code</a:t>
            </a:r>
          </a:p>
          <a:p>
            <a:pPr lvl="1"/>
            <a:r>
              <a:rPr lang="en-GB" dirty="0"/>
              <a:t>File &gt; New file &gt; R document</a:t>
            </a:r>
          </a:p>
          <a:p>
            <a:pPr lvl="1"/>
            <a:r>
              <a:rPr lang="en-GB" dirty="0"/>
              <a:t>Type code &amp; save</a:t>
            </a:r>
          </a:p>
          <a:p>
            <a:r>
              <a:rPr lang="en-GB" dirty="0"/>
              <a:t>RStudio</a:t>
            </a:r>
          </a:p>
          <a:p>
            <a:r>
              <a:rPr lang="en-GB" dirty="0"/>
              <a:t>Any other software</a:t>
            </a:r>
          </a:p>
          <a:p>
            <a:r>
              <a:rPr lang="en-GB" dirty="0"/>
              <a:t>VSC Explorer</a:t>
            </a:r>
          </a:p>
          <a:p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0B11C1-7F99-4A55-8D7C-F460B329B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379" b="57180"/>
          <a:stretch/>
        </p:blipFill>
        <p:spPr>
          <a:xfrm>
            <a:off x="3695594" y="3746950"/>
            <a:ext cx="1660634" cy="277341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391E740-7B15-4293-A2E0-3869B7B1D032}"/>
              </a:ext>
            </a:extLst>
          </p:cNvPr>
          <p:cNvSpPr/>
          <p:nvPr/>
        </p:nvSpPr>
        <p:spPr>
          <a:xfrm>
            <a:off x="3325707" y="3987598"/>
            <a:ext cx="998483" cy="71872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F2BB19-4313-48B2-804C-FFD47CAA2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968" b="68896"/>
          <a:stretch/>
        </p:blipFill>
        <p:spPr>
          <a:xfrm>
            <a:off x="5931017" y="4367767"/>
            <a:ext cx="1954635" cy="20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3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BC95-AA88-47E7-A322-3CFC6FE61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Pull, Commit and Push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E5C96-C43B-466E-8603-4D1DE4634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  <a:p>
            <a:pPr lvl="1"/>
            <a:r>
              <a:rPr lang="en-US" dirty="0"/>
              <a:t>To ensure that you have the latest version, always Pull first</a:t>
            </a:r>
          </a:p>
          <a:p>
            <a:pPr lvl="2"/>
            <a:endParaRPr lang="en-US" dirty="0"/>
          </a:p>
          <a:p>
            <a:pPr lvl="1"/>
            <a:endParaRPr lang="en-ZA" dirty="0"/>
          </a:p>
          <a:p>
            <a:pPr lvl="1"/>
            <a:endParaRPr lang="en-ZA" dirty="0"/>
          </a:p>
          <a:p>
            <a:pPr lvl="1"/>
            <a:r>
              <a:rPr lang="en-ZA" dirty="0"/>
              <a:t>Now your local folder is 100% up to date</a:t>
            </a:r>
          </a:p>
          <a:p>
            <a:pPr lvl="1"/>
            <a:r>
              <a:rPr lang="en-ZA" dirty="0"/>
              <a:t>Select files to Commit to staging area</a:t>
            </a:r>
          </a:p>
          <a:p>
            <a:pPr lvl="2"/>
            <a:r>
              <a:rPr lang="en-ZA" dirty="0"/>
              <a:t>Add descriptive comment</a:t>
            </a:r>
          </a:p>
          <a:p>
            <a:pPr lvl="2"/>
            <a:r>
              <a:rPr lang="en-ZA" dirty="0"/>
              <a:t>Commit and push</a:t>
            </a:r>
          </a:p>
          <a:p>
            <a:pPr lvl="2"/>
            <a:endParaRPr lang="en-ZA" dirty="0"/>
          </a:p>
          <a:p>
            <a:pPr lvl="1"/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22A9E-2005-40F0-AFDC-305E480E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04" b="50000"/>
          <a:stretch/>
        </p:blipFill>
        <p:spPr>
          <a:xfrm>
            <a:off x="8909108" y="772952"/>
            <a:ext cx="3120705" cy="330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AA6A8A2-63BD-4EE3-8DC3-7C214DF5777D}"/>
              </a:ext>
            </a:extLst>
          </p:cNvPr>
          <p:cNvSpPr/>
          <p:nvPr/>
        </p:nvSpPr>
        <p:spPr>
          <a:xfrm>
            <a:off x="10469460" y="1593908"/>
            <a:ext cx="998483" cy="31878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3C02D2-1D73-4FFF-B7BA-F019009C8244}"/>
              </a:ext>
            </a:extLst>
          </p:cNvPr>
          <p:cNvGrpSpPr/>
          <p:nvPr/>
        </p:nvGrpSpPr>
        <p:grpSpPr>
          <a:xfrm>
            <a:off x="660245" y="2171545"/>
            <a:ext cx="1453476" cy="950784"/>
            <a:chOff x="9763124" y="4905375"/>
            <a:chExt cx="2077625" cy="131671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43266B8-F582-49BB-97EF-3E8E5034ECC1}"/>
                </a:ext>
              </a:extLst>
            </p:cNvPr>
            <p:cNvGrpSpPr/>
            <p:nvPr/>
          </p:nvGrpSpPr>
          <p:grpSpPr>
            <a:xfrm>
              <a:off x="9763124" y="4905375"/>
              <a:ext cx="2077625" cy="1316716"/>
              <a:chOff x="4889634" y="2740129"/>
              <a:chExt cx="4550816" cy="3034287"/>
            </a:xfrm>
          </p:grpSpPr>
          <p:pic>
            <p:nvPicPr>
              <p:cNvPr id="10" name="Picture 9" descr="White cloud painting">
                <a:extLst>
                  <a:ext uri="{FF2B5EF4-FFF2-40B4-BE49-F238E27FC236}">
                    <a16:creationId xmlns:a16="http://schemas.microsoft.com/office/drawing/2014/main" id="{E509DD3E-32A9-44BC-A7CC-D2821394E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634" y="2740129"/>
                <a:ext cx="4550816" cy="3034287"/>
              </a:xfrm>
              <a:prstGeom prst="rect">
                <a:avLst/>
              </a:prstGeom>
            </p:spPr>
          </p:pic>
          <p:sp>
            <p:nvSpPr>
              <p:cNvPr id="11" name="Freeform: Shape 9">
                <a:extLst>
                  <a:ext uri="{FF2B5EF4-FFF2-40B4-BE49-F238E27FC236}">
                    <a16:creationId xmlns:a16="http://schemas.microsoft.com/office/drawing/2014/main" id="{3673DE2D-E4EC-47B7-8906-1C8BDEC08221}"/>
                  </a:ext>
                </a:extLst>
              </p:cNvPr>
              <p:cNvSpPr/>
              <p:nvPr/>
            </p:nvSpPr>
            <p:spPr>
              <a:xfrm>
                <a:off x="6319591" y="4787518"/>
                <a:ext cx="1309948" cy="872713"/>
              </a:xfrm>
              <a:custGeom>
                <a:avLst/>
                <a:gdLst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78878 w 1309948"/>
                  <a:gd name="connsiteY16" fmla="*/ 74995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86022 w 1309948"/>
                  <a:gd name="connsiteY16" fmla="*/ 65470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309948" h="872713">
                    <a:moveTo>
                      <a:pt x="247897" y="701263"/>
                    </a:moveTo>
                    <a:cubicBezTo>
                      <a:pt x="203447" y="673879"/>
                      <a:pt x="74065" y="556007"/>
                      <a:pt x="33584" y="508382"/>
                    </a:cubicBezTo>
                    <a:cubicBezTo>
                      <a:pt x="-6897" y="460757"/>
                      <a:pt x="8978" y="440913"/>
                      <a:pt x="5009" y="415513"/>
                    </a:cubicBezTo>
                    <a:cubicBezTo>
                      <a:pt x="1040" y="390113"/>
                      <a:pt x="7391" y="371857"/>
                      <a:pt x="9772" y="355982"/>
                    </a:cubicBezTo>
                    <a:cubicBezTo>
                      <a:pt x="12153" y="340107"/>
                      <a:pt x="19297" y="334154"/>
                      <a:pt x="19297" y="320263"/>
                    </a:cubicBezTo>
                    <a:cubicBezTo>
                      <a:pt x="19297" y="306372"/>
                      <a:pt x="12550" y="289307"/>
                      <a:pt x="9772" y="272638"/>
                    </a:cubicBezTo>
                    <a:cubicBezTo>
                      <a:pt x="6994" y="255969"/>
                      <a:pt x="-5309" y="242079"/>
                      <a:pt x="2628" y="220251"/>
                    </a:cubicBezTo>
                    <a:cubicBezTo>
                      <a:pt x="10565" y="198423"/>
                      <a:pt x="43110" y="155957"/>
                      <a:pt x="57397" y="141670"/>
                    </a:cubicBezTo>
                    <a:cubicBezTo>
                      <a:pt x="71684" y="127383"/>
                      <a:pt x="72081" y="141670"/>
                      <a:pt x="88353" y="134526"/>
                    </a:cubicBezTo>
                    <a:cubicBezTo>
                      <a:pt x="104625" y="127382"/>
                      <a:pt x="137169" y="107141"/>
                      <a:pt x="155028" y="98807"/>
                    </a:cubicBezTo>
                    <a:cubicBezTo>
                      <a:pt x="172887" y="90473"/>
                      <a:pt x="178840" y="91664"/>
                      <a:pt x="195509" y="84520"/>
                    </a:cubicBezTo>
                    <a:cubicBezTo>
                      <a:pt x="212178" y="77376"/>
                      <a:pt x="237578" y="63486"/>
                      <a:pt x="255040" y="55945"/>
                    </a:cubicBezTo>
                    <a:cubicBezTo>
                      <a:pt x="272502" y="48404"/>
                      <a:pt x="284806" y="46023"/>
                      <a:pt x="300284" y="39276"/>
                    </a:cubicBezTo>
                    <a:cubicBezTo>
                      <a:pt x="315762" y="32529"/>
                      <a:pt x="331240" y="21813"/>
                      <a:pt x="347909" y="15463"/>
                    </a:cubicBezTo>
                    <a:cubicBezTo>
                      <a:pt x="364578" y="9113"/>
                      <a:pt x="383231" y="-3983"/>
                      <a:pt x="400297" y="1176"/>
                    </a:cubicBezTo>
                    <a:cubicBezTo>
                      <a:pt x="417363" y="6335"/>
                      <a:pt x="436015" y="35704"/>
                      <a:pt x="450303" y="46420"/>
                    </a:cubicBezTo>
                    <a:cubicBezTo>
                      <a:pt x="464591" y="57136"/>
                      <a:pt x="476894" y="59517"/>
                      <a:pt x="486022" y="65470"/>
                    </a:cubicBezTo>
                    <a:cubicBezTo>
                      <a:pt x="495150" y="71423"/>
                      <a:pt x="491975" y="79360"/>
                      <a:pt x="505072" y="82138"/>
                    </a:cubicBezTo>
                    <a:cubicBezTo>
                      <a:pt x="518169" y="84916"/>
                      <a:pt x="547934" y="83328"/>
                      <a:pt x="564603" y="82138"/>
                    </a:cubicBezTo>
                    <a:cubicBezTo>
                      <a:pt x="581272" y="80948"/>
                      <a:pt x="591590" y="72217"/>
                      <a:pt x="605084" y="74995"/>
                    </a:cubicBezTo>
                    <a:cubicBezTo>
                      <a:pt x="618578" y="77773"/>
                      <a:pt x="632865" y="91267"/>
                      <a:pt x="645565" y="98807"/>
                    </a:cubicBezTo>
                    <a:cubicBezTo>
                      <a:pt x="658265" y="106347"/>
                      <a:pt x="671362" y="112300"/>
                      <a:pt x="681284" y="120238"/>
                    </a:cubicBezTo>
                    <a:cubicBezTo>
                      <a:pt x="691206" y="128175"/>
                      <a:pt x="698350" y="136907"/>
                      <a:pt x="705097" y="146432"/>
                    </a:cubicBezTo>
                    <a:cubicBezTo>
                      <a:pt x="711844" y="155957"/>
                      <a:pt x="718590" y="167069"/>
                      <a:pt x="721765" y="177388"/>
                    </a:cubicBezTo>
                    <a:cubicBezTo>
                      <a:pt x="724940" y="187707"/>
                      <a:pt x="730497" y="200408"/>
                      <a:pt x="724147" y="208345"/>
                    </a:cubicBezTo>
                    <a:cubicBezTo>
                      <a:pt x="717797" y="216282"/>
                      <a:pt x="684459" y="217473"/>
                      <a:pt x="683665" y="225013"/>
                    </a:cubicBezTo>
                    <a:cubicBezTo>
                      <a:pt x="682871" y="232553"/>
                      <a:pt x="707081" y="248032"/>
                      <a:pt x="719384" y="253588"/>
                    </a:cubicBezTo>
                    <a:cubicBezTo>
                      <a:pt x="731687" y="259144"/>
                      <a:pt x="749547" y="263510"/>
                      <a:pt x="757484" y="258351"/>
                    </a:cubicBezTo>
                    <a:cubicBezTo>
                      <a:pt x="765422" y="253192"/>
                      <a:pt x="762643" y="232157"/>
                      <a:pt x="767009" y="222632"/>
                    </a:cubicBezTo>
                    <a:cubicBezTo>
                      <a:pt x="771375" y="213107"/>
                      <a:pt x="773359" y="207551"/>
                      <a:pt x="783678" y="201201"/>
                    </a:cubicBezTo>
                    <a:cubicBezTo>
                      <a:pt x="793997" y="194851"/>
                      <a:pt x="816619" y="189691"/>
                      <a:pt x="828922" y="184532"/>
                    </a:cubicBezTo>
                    <a:cubicBezTo>
                      <a:pt x="841225" y="179373"/>
                      <a:pt x="845988" y="169054"/>
                      <a:pt x="857497" y="170245"/>
                    </a:cubicBezTo>
                    <a:cubicBezTo>
                      <a:pt x="869006" y="171436"/>
                      <a:pt x="888453" y="182151"/>
                      <a:pt x="897978" y="191676"/>
                    </a:cubicBezTo>
                    <a:cubicBezTo>
                      <a:pt x="907503" y="201201"/>
                      <a:pt x="908694" y="217076"/>
                      <a:pt x="914647" y="227395"/>
                    </a:cubicBezTo>
                    <a:cubicBezTo>
                      <a:pt x="920600" y="237714"/>
                      <a:pt x="927347" y="246444"/>
                      <a:pt x="933697" y="253588"/>
                    </a:cubicBezTo>
                    <a:cubicBezTo>
                      <a:pt x="940047" y="260732"/>
                      <a:pt x="946397" y="263907"/>
                      <a:pt x="952747" y="270257"/>
                    </a:cubicBezTo>
                    <a:cubicBezTo>
                      <a:pt x="959097" y="276607"/>
                      <a:pt x="969019" y="284941"/>
                      <a:pt x="971797" y="291688"/>
                    </a:cubicBezTo>
                    <a:cubicBezTo>
                      <a:pt x="974575" y="298435"/>
                      <a:pt x="968225" y="304388"/>
                      <a:pt x="969415" y="310738"/>
                    </a:cubicBezTo>
                    <a:cubicBezTo>
                      <a:pt x="970605" y="317088"/>
                      <a:pt x="972987" y="325422"/>
                      <a:pt x="978940" y="329788"/>
                    </a:cubicBezTo>
                    <a:cubicBezTo>
                      <a:pt x="984893" y="334154"/>
                      <a:pt x="996006" y="328994"/>
                      <a:pt x="1005134" y="336932"/>
                    </a:cubicBezTo>
                    <a:cubicBezTo>
                      <a:pt x="1014262" y="344870"/>
                      <a:pt x="1024581" y="362729"/>
                      <a:pt x="1033709" y="377413"/>
                    </a:cubicBezTo>
                    <a:cubicBezTo>
                      <a:pt x="1042837" y="392097"/>
                      <a:pt x="1050775" y="406782"/>
                      <a:pt x="1059903" y="425038"/>
                    </a:cubicBezTo>
                    <a:cubicBezTo>
                      <a:pt x="1069031" y="443294"/>
                      <a:pt x="1077762" y="471870"/>
                      <a:pt x="1088478" y="486951"/>
                    </a:cubicBezTo>
                    <a:cubicBezTo>
                      <a:pt x="1099194" y="502032"/>
                      <a:pt x="1109116" y="504413"/>
                      <a:pt x="1124197" y="515526"/>
                    </a:cubicBezTo>
                    <a:cubicBezTo>
                      <a:pt x="1139278" y="526639"/>
                      <a:pt x="1157534" y="539735"/>
                      <a:pt x="1178965" y="553626"/>
                    </a:cubicBezTo>
                    <a:cubicBezTo>
                      <a:pt x="1200396" y="567517"/>
                      <a:pt x="1233734" y="582598"/>
                      <a:pt x="1252784" y="598870"/>
                    </a:cubicBezTo>
                    <a:cubicBezTo>
                      <a:pt x="1271834" y="615142"/>
                      <a:pt x="1283740" y="632207"/>
                      <a:pt x="1293265" y="651257"/>
                    </a:cubicBezTo>
                    <a:cubicBezTo>
                      <a:pt x="1302790" y="670307"/>
                      <a:pt x="1310331" y="688167"/>
                      <a:pt x="1309934" y="713170"/>
                    </a:cubicBezTo>
                    <a:cubicBezTo>
                      <a:pt x="1309537" y="738173"/>
                      <a:pt x="1302790" y="779448"/>
                      <a:pt x="1290884" y="801276"/>
                    </a:cubicBezTo>
                    <a:cubicBezTo>
                      <a:pt x="1278978" y="823104"/>
                      <a:pt x="1277788" y="832232"/>
                      <a:pt x="1238497" y="844138"/>
                    </a:cubicBezTo>
                    <a:cubicBezTo>
                      <a:pt x="1199206" y="856044"/>
                      <a:pt x="1131737" y="872713"/>
                      <a:pt x="1055140" y="872713"/>
                    </a:cubicBezTo>
                    <a:cubicBezTo>
                      <a:pt x="978543" y="872713"/>
                      <a:pt x="825349" y="855647"/>
                      <a:pt x="778915" y="844138"/>
                    </a:cubicBezTo>
                    <a:cubicBezTo>
                      <a:pt x="732481" y="832629"/>
                      <a:pt x="778518" y="812388"/>
                      <a:pt x="776534" y="803657"/>
                    </a:cubicBezTo>
                    <a:cubicBezTo>
                      <a:pt x="774550" y="794926"/>
                      <a:pt x="769787" y="798101"/>
                      <a:pt x="767009" y="791751"/>
                    </a:cubicBezTo>
                    <a:cubicBezTo>
                      <a:pt x="764231" y="785401"/>
                      <a:pt x="769390" y="775082"/>
                      <a:pt x="759865" y="765557"/>
                    </a:cubicBezTo>
                    <a:cubicBezTo>
                      <a:pt x="750340" y="756032"/>
                      <a:pt x="721765" y="743729"/>
                      <a:pt x="709859" y="734601"/>
                    </a:cubicBezTo>
                    <a:cubicBezTo>
                      <a:pt x="697953" y="725473"/>
                      <a:pt x="698350" y="718726"/>
                      <a:pt x="688428" y="710788"/>
                    </a:cubicBezTo>
                    <a:cubicBezTo>
                      <a:pt x="678506" y="702850"/>
                      <a:pt x="659456" y="693326"/>
                      <a:pt x="650328" y="686976"/>
                    </a:cubicBezTo>
                    <a:cubicBezTo>
                      <a:pt x="641200" y="680626"/>
                      <a:pt x="642787" y="671894"/>
                      <a:pt x="633659" y="672688"/>
                    </a:cubicBezTo>
                    <a:cubicBezTo>
                      <a:pt x="624531" y="673482"/>
                      <a:pt x="595559" y="691738"/>
                      <a:pt x="595559" y="691738"/>
                    </a:cubicBezTo>
                    <a:cubicBezTo>
                      <a:pt x="583653" y="697691"/>
                      <a:pt x="572144" y="709597"/>
                      <a:pt x="562222" y="708407"/>
                    </a:cubicBezTo>
                    <a:cubicBezTo>
                      <a:pt x="552300" y="707217"/>
                      <a:pt x="544362" y="693326"/>
                      <a:pt x="536028" y="684595"/>
                    </a:cubicBezTo>
                    <a:cubicBezTo>
                      <a:pt x="527694" y="675864"/>
                      <a:pt x="525312" y="662370"/>
                      <a:pt x="512215" y="656020"/>
                    </a:cubicBezTo>
                    <a:cubicBezTo>
                      <a:pt x="499118" y="649670"/>
                      <a:pt x="477291" y="648876"/>
                      <a:pt x="457447" y="646495"/>
                    </a:cubicBezTo>
                    <a:cubicBezTo>
                      <a:pt x="437603" y="644114"/>
                      <a:pt x="412203" y="640938"/>
                      <a:pt x="393153" y="641732"/>
                    </a:cubicBezTo>
                    <a:cubicBezTo>
                      <a:pt x="374103" y="642526"/>
                      <a:pt x="358625" y="646098"/>
                      <a:pt x="343147" y="651257"/>
                    </a:cubicBezTo>
                    <a:cubicBezTo>
                      <a:pt x="327669" y="656416"/>
                      <a:pt x="312984" y="664751"/>
                      <a:pt x="300284" y="672688"/>
                    </a:cubicBezTo>
                    <a:cubicBezTo>
                      <a:pt x="287584" y="680625"/>
                      <a:pt x="292347" y="728647"/>
                      <a:pt x="247897" y="701263"/>
                    </a:cubicBezTo>
                    <a:close/>
                  </a:path>
                </a:pathLst>
              </a:cu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8045729-4C04-4709-A11C-FDFFA172CEEF}"/>
                </a:ext>
              </a:extLst>
            </p:cNvPr>
            <p:cNvSpPr/>
            <p:nvPr/>
          </p:nvSpPr>
          <p:spPr>
            <a:xfrm>
              <a:off x="10506075" y="5886450"/>
              <a:ext cx="85725" cy="857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pic>
        <p:nvPicPr>
          <p:cNvPr id="12" name="Picture 11" descr="Home office">
            <a:extLst>
              <a:ext uri="{FF2B5EF4-FFF2-40B4-BE49-F238E27FC236}">
                <a16:creationId xmlns:a16="http://schemas.microsoft.com/office/drawing/2014/main" id="{297CB0DA-7804-47F4-A568-6AC7DD2342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682" y="2171546"/>
            <a:ext cx="1426732" cy="950783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288BBA69-8BD4-4966-B3F4-CD2089D340FD}"/>
              </a:ext>
            </a:extLst>
          </p:cNvPr>
          <p:cNvSpPr/>
          <p:nvPr/>
        </p:nvSpPr>
        <p:spPr>
          <a:xfrm>
            <a:off x="2119172" y="2261889"/>
            <a:ext cx="1970961" cy="77009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Any changes since your last interaction</a:t>
            </a:r>
            <a:endParaRPr lang="en-ZA" sz="1200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139F3B-AF9E-4F8F-AE11-0311DE723A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2663" b="75628"/>
          <a:stretch/>
        </p:blipFill>
        <p:spPr>
          <a:xfrm>
            <a:off x="6241409" y="3633598"/>
            <a:ext cx="2113721" cy="160952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64E56DB-6FA4-44D0-8B1E-AA3D04CB0E40}"/>
              </a:ext>
            </a:extLst>
          </p:cNvPr>
          <p:cNvSpPr/>
          <p:nvPr/>
        </p:nvSpPr>
        <p:spPr>
          <a:xfrm>
            <a:off x="7633982" y="4581787"/>
            <a:ext cx="302003" cy="31878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3FAD698-75B3-46A9-894B-8B46461331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3899" b="72961"/>
          <a:stretch/>
        </p:blipFill>
        <p:spPr>
          <a:xfrm>
            <a:off x="8506436" y="4691707"/>
            <a:ext cx="1963024" cy="178569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FB31719F-6705-4EE3-ADBD-EFEBF837CB66}"/>
              </a:ext>
            </a:extLst>
          </p:cNvPr>
          <p:cNvSpPr/>
          <p:nvPr/>
        </p:nvSpPr>
        <p:spPr>
          <a:xfrm>
            <a:off x="8506436" y="5083728"/>
            <a:ext cx="2021747" cy="31878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3552CB-10D2-4057-9978-F98DD25040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6728" b="72961"/>
          <a:stretch/>
        </p:blipFill>
        <p:spPr>
          <a:xfrm>
            <a:off x="3156483" y="4753597"/>
            <a:ext cx="2837274" cy="178569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72B274C4-BD40-455B-BCE1-9E9E1D4DC745}"/>
              </a:ext>
            </a:extLst>
          </p:cNvPr>
          <p:cNvSpPr/>
          <p:nvPr/>
        </p:nvSpPr>
        <p:spPr>
          <a:xfrm>
            <a:off x="4575120" y="5982748"/>
            <a:ext cx="2021747" cy="31878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3" name="Picture 22" descr="Home office">
            <a:extLst>
              <a:ext uri="{FF2B5EF4-FFF2-40B4-BE49-F238E27FC236}">
                <a16:creationId xmlns:a16="http://schemas.microsoft.com/office/drawing/2014/main" id="{60E5CE2C-3D85-4A4C-B0BD-CA8255493E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12" y="4767727"/>
            <a:ext cx="1426732" cy="95078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711FCF9-2294-4876-9C7B-384CBD53A358}"/>
              </a:ext>
            </a:extLst>
          </p:cNvPr>
          <p:cNvGrpSpPr/>
          <p:nvPr/>
        </p:nvGrpSpPr>
        <p:grpSpPr>
          <a:xfrm>
            <a:off x="954988" y="5819064"/>
            <a:ext cx="1453476" cy="950784"/>
            <a:chOff x="9763124" y="4905375"/>
            <a:chExt cx="2077625" cy="131671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856A330-F3E5-4938-ABBA-7012D970992B}"/>
                </a:ext>
              </a:extLst>
            </p:cNvPr>
            <p:cNvGrpSpPr/>
            <p:nvPr/>
          </p:nvGrpSpPr>
          <p:grpSpPr>
            <a:xfrm>
              <a:off x="9763124" y="4905375"/>
              <a:ext cx="2077625" cy="1316716"/>
              <a:chOff x="4889634" y="2740129"/>
              <a:chExt cx="4550816" cy="3034287"/>
            </a:xfrm>
          </p:grpSpPr>
          <p:pic>
            <p:nvPicPr>
              <p:cNvPr id="27" name="Picture 26" descr="White cloud painting">
                <a:extLst>
                  <a:ext uri="{FF2B5EF4-FFF2-40B4-BE49-F238E27FC236}">
                    <a16:creationId xmlns:a16="http://schemas.microsoft.com/office/drawing/2014/main" id="{366C2E1D-2C08-4043-8DB8-E3975868D9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634" y="2740129"/>
                <a:ext cx="4550816" cy="3034287"/>
              </a:xfrm>
              <a:prstGeom prst="rect">
                <a:avLst/>
              </a:prstGeom>
            </p:spPr>
          </p:pic>
          <p:sp>
            <p:nvSpPr>
              <p:cNvPr id="28" name="Freeform: Shape 9">
                <a:extLst>
                  <a:ext uri="{FF2B5EF4-FFF2-40B4-BE49-F238E27FC236}">
                    <a16:creationId xmlns:a16="http://schemas.microsoft.com/office/drawing/2014/main" id="{5AF60FA0-245C-4D0C-9742-E18CF5E4871A}"/>
                  </a:ext>
                </a:extLst>
              </p:cNvPr>
              <p:cNvSpPr/>
              <p:nvPr/>
            </p:nvSpPr>
            <p:spPr>
              <a:xfrm>
                <a:off x="6319591" y="4787518"/>
                <a:ext cx="1309948" cy="872713"/>
              </a:xfrm>
              <a:custGeom>
                <a:avLst/>
                <a:gdLst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78878 w 1309948"/>
                  <a:gd name="connsiteY16" fmla="*/ 74995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86022 w 1309948"/>
                  <a:gd name="connsiteY16" fmla="*/ 65470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309948" h="872713">
                    <a:moveTo>
                      <a:pt x="247897" y="701263"/>
                    </a:moveTo>
                    <a:cubicBezTo>
                      <a:pt x="203447" y="673879"/>
                      <a:pt x="74065" y="556007"/>
                      <a:pt x="33584" y="508382"/>
                    </a:cubicBezTo>
                    <a:cubicBezTo>
                      <a:pt x="-6897" y="460757"/>
                      <a:pt x="8978" y="440913"/>
                      <a:pt x="5009" y="415513"/>
                    </a:cubicBezTo>
                    <a:cubicBezTo>
                      <a:pt x="1040" y="390113"/>
                      <a:pt x="7391" y="371857"/>
                      <a:pt x="9772" y="355982"/>
                    </a:cubicBezTo>
                    <a:cubicBezTo>
                      <a:pt x="12153" y="340107"/>
                      <a:pt x="19297" y="334154"/>
                      <a:pt x="19297" y="320263"/>
                    </a:cubicBezTo>
                    <a:cubicBezTo>
                      <a:pt x="19297" y="306372"/>
                      <a:pt x="12550" y="289307"/>
                      <a:pt x="9772" y="272638"/>
                    </a:cubicBezTo>
                    <a:cubicBezTo>
                      <a:pt x="6994" y="255969"/>
                      <a:pt x="-5309" y="242079"/>
                      <a:pt x="2628" y="220251"/>
                    </a:cubicBezTo>
                    <a:cubicBezTo>
                      <a:pt x="10565" y="198423"/>
                      <a:pt x="43110" y="155957"/>
                      <a:pt x="57397" y="141670"/>
                    </a:cubicBezTo>
                    <a:cubicBezTo>
                      <a:pt x="71684" y="127383"/>
                      <a:pt x="72081" y="141670"/>
                      <a:pt x="88353" y="134526"/>
                    </a:cubicBezTo>
                    <a:cubicBezTo>
                      <a:pt x="104625" y="127382"/>
                      <a:pt x="137169" y="107141"/>
                      <a:pt x="155028" y="98807"/>
                    </a:cubicBezTo>
                    <a:cubicBezTo>
                      <a:pt x="172887" y="90473"/>
                      <a:pt x="178840" y="91664"/>
                      <a:pt x="195509" y="84520"/>
                    </a:cubicBezTo>
                    <a:cubicBezTo>
                      <a:pt x="212178" y="77376"/>
                      <a:pt x="237578" y="63486"/>
                      <a:pt x="255040" y="55945"/>
                    </a:cubicBezTo>
                    <a:cubicBezTo>
                      <a:pt x="272502" y="48404"/>
                      <a:pt x="284806" y="46023"/>
                      <a:pt x="300284" y="39276"/>
                    </a:cubicBezTo>
                    <a:cubicBezTo>
                      <a:pt x="315762" y="32529"/>
                      <a:pt x="331240" y="21813"/>
                      <a:pt x="347909" y="15463"/>
                    </a:cubicBezTo>
                    <a:cubicBezTo>
                      <a:pt x="364578" y="9113"/>
                      <a:pt x="383231" y="-3983"/>
                      <a:pt x="400297" y="1176"/>
                    </a:cubicBezTo>
                    <a:cubicBezTo>
                      <a:pt x="417363" y="6335"/>
                      <a:pt x="436015" y="35704"/>
                      <a:pt x="450303" y="46420"/>
                    </a:cubicBezTo>
                    <a:cubicBezTo>
                      <a:pt x="464591" y="57136"/>
                      <a:pt x="476894" y="59517"/>
                      <a:pt x="486022" y="65470"/>
                    </a:cubicBezTo>
                    <a:cubicBezTo>
                      <a:pt x="495150" y="71423"/>
                      <a:pt x="491975" y="79360"/>
                      <a:pt x="505072" y="82138"/>
                    </a:cubicBezTo>
                    <a:cubicBezTo>
                      <a:pt x="518169" y="84916"/>
                      <a:pt x="547934" y="83328"/>
                      <a:pt x="564603" y="82138"/>
                    </a:cubicBezTo>
                    <a:cubicBezTo>
                      <a:pt x="581272" y="80948"/>
                      <a:pt x="591590" y="72217"/>
                      <a:pt x="605084" y="74995"/>
                    </a:cubicBezTo>
                    <a:cubicBezTo>
                      <a:pt x="618578" y="77773"/>
                      <a:pt x="632865" y="91267"/>
                      <a:pt x="645565" y="98807"/>
                    </a:cubicBezTo>
                    <a:cubicBezTo>
                      <a:pt x="658265" y="106347"/>
                      <a:pt x="671362" y="112300"/>
                      <a:pt x="681284" y="120238"/>
                    </a:cubicBezTo>
                    <a:cubicBezTo>
                      <a:pt x="691206" y="128175"/>
                      <a:pt x="698350" y="136907"/>
                      <a:pt x="705097" y="146432"/>
                    </a:cubicBezTo>
                    <a:cubicBezTo>
                      <a:pt x="711844" y="155957"/>
                      <a:pt x="718590" y="167069"/>
                      <a:pt x="721765" y="177388"/>
                    </a:cubicBezTo>
                    <a:cubicBezTo>
                      <a:pt x="724940" y="187707"/>
                      <a:pt x="730497" y="200408"/>
                      <a:pt x="724147" y="208345"/>
                    </a:cubicBezTo>
                    <a:cubicBezTo>
                      <a:pt x="717797" y="216282"/>
                      <a:pt x="684459" y="217473"/>
                      <a:pt x="683665" y="225013"/>
                    </a:cubicBezTo>
                    <a:cubicBezTo>
                      <a:pt x="682871" y="232553"/>
                      <a:pt x="707081" y="248032"/>
                      <a:pt x="719384" y="253588"/>
                    </a:cubicBezTo>
                    <a:cubicBezTo>
                      <a:pt x="731687" y="259144"/>
                      <a:pt x="749547" y="263510"/>
                      <a:pt x="757484" y="258351"/>
                    </a:cubicBezTo>
                    <a:cubicBezTo>
                      <a:pt x="765422" y="253192"/>
                      <a:pt x="762643" y="232157"/>
                      <a:pt x="767009" y="222632"/>
                    </a:cubicBezTo>
                    <a:cubicBezTo>
                      <a:pt x="771375" y="213107"/>
                      <a:pt x="773359" y="207551"/>
                      <a:pt x="783678" y="201201"/>
                    </a:cubicBezTo>
                    <a:cubicBezTo>
                      <a:pt x="793997" y="194851"/>
                      <a:pt x="816619" y="189691"/>
                      <a:pt x="828922" y="184532"/>
                    </a:cubicBezTo>
                    <a:cubicBezTo>
                      <a:pt x="841225" y="179373"/>
                      <a:pt x="845988" y="169054"/>
                      <a:pt x="857497" y="170245"/>
                    </a:cubicBezTo>
                    <a:cubicBezTo>
                      <a:pt x="869006" y="171436"/>
                      <a:pt x="888453" y="182151"/>
                      <a:pt x="897978" y="191676"/>
                    </a:cubicBezTo>
                    <a:cubicBezTo>
                      <a:pt x="907503" y="201201"/>
                      <a:pt x="908694" y="217076"/>
                      <a:pt x="914647" y="227395"/>
                    </a:cubicBezTo>
                    <a:cubicBezTo>
                      <a:pt x="920600" y="237714"/>
                      <a:pt x="927347" y="246444"/>
                      <a:pt x="933697" y="253588"/>
                    </a:cubicBezTo>
                    <a:cubicBezTo>
                      <a:pt x="940047" y="260732"/>
                      <a:pt x="946397" y="263907"/>
                      <a:pt x="952747" y="270257"/>
                    </a:cubicBezTo>
                    <a:cubicBezTo>
                      <a:pt x="959097" y="276607"/>
                      <a:pt x="969019" y="284941"/>
                      <a:pt x="971797" y="291688"/>
                    </a:cubicBezTo>
                    <a:cubicBezTo>
                      <a:pt x="974575" y="298435"/>
                      <a:pt x="968225" y="304388"/>
                      <a:pt x="969415" y="310738"/>
                    </a:cubicBezTo>
                    <a:cubicBezTo>
                      <a:pt x="970605" y="317088"/>
                      <a:pt x="972987" y="325422"/>
                      <a:pt x="978940" y="329788"/>
                    </a:cubicBezTo>
                    <a:cubicBezTo>
                      <a:pt x="984893" y="334154"/>
                      <a:pt x="996006" y="328994"/>
                      <a:pt x="1005134" y="336932"/>
                    </a:cubicBezTo>
                    <a:cubicBezTo>
                      <a:pt x="1014262" y="344870"/>
                      <a:pt x="1024581" y="362729"/>
                      <a:pt x="1033709" y="377413"/>
                    </a:cubicBezTo>
                    <a:cubicBezTo>
                      <a:pt x="1042837" y="392097"/>
                      <a:pt x="1050775" y="406782"/>
                      <a:pt x="1059903" y="425038"/>
                    </a:cubicBezTo>
                    <a:cubicBezTo>
                      <a:pt x="1069031" y="443294"/>
                      <a:pt x="1077762" y="471870"/>
                      <a:pt x="1088478" y="486951"/>
                    </a:cubicBezTo>
                    <a:cubicBezTo>
                      <a:pt x="1099194" y="502032"/>
                      <a:pt x="1109116" y="504413"/>
                      <a:pt x="1124197" y="515526"/>
                    </a:cubicBezTo>
                    <a:cubicBezTo>
                      <a:pt x="1139278" y="526639"/>
                      <a:pt x="1157534" y="539735"/>
                      <a:pt x="1178965" y="553626"/>
                    </a:cubicBezTo>
                    <a:cubicBezTo>
                      <a:pt x="1200396" y="567517"/>
                      <a:pt x="1233734" y="582598"/>
                      <a:pt x="1252784" y="598870"/>
                    </a:cubicBezTo>
                    <a:cubicBezTo>
                      <a:pt x="1271834" y="615142"/>
                      <a:pt x="1283740" y="632207"/>
                      <a:pt x="1293265" y="651257"/>
                    </a:cubicBezTo>
                    <a:cubicBezTo>
                      <a:pt x="1302790" y="670307"/>
                      <a:pt x="1310331" y="688167"/>
                      <a:pt x="1309934" y="713170"/>
                    </a:cubicBezTo>
                    <a:cubicBezTo>
                      <a:pt x="1309537" y="738173"/>
                      <a:pt x="1302790" y="779448"/>
                      <a:pt x="1290884" y="801276"/>
                    </a:cubicBezTo>
                    <a:cubicBezTo>
                      <a:pt x="1278978" y="823104"/>
                      <a:pt x="1277788" y="832232"/>
                      <a:pt x="1238497" y="844138"/>
                    </a:cubicBezTo>
                    <a:cubicBezTo>
                      <a:pt x="1199206" y="856044"/>
                      <a:pt x="1131737" y="872713"/>
                      <a:pt x="1055140" y="872713"/>
                    </a:cubicBezTo>
                    <a:cubicBezTo>
                      <a:pt x="978543" y="872713"/>
                      <a:pt x="825349" y="855647"/>
                      <a:pt x="778915" y="844138"/>
                    </a:cubicBezTo>
                    <a:cubicBezTo>
                      <a:pt x="732481" y="832629"/>
                      <a:pt x="778518" y="812388"/>
                      <a:pt x="776534" y="803657"/>
                    </a:cubicBezTo>
                    <a:cubicBezTo>
                      <a:pt x="774550" y="794926"/>
                      <a:pt x="769787" y="798101"/>
                      <a:pt x="767009" y="791751"/>
                    </a:cubicBezTo>
                    <a:cubicBezTo>
                      <a:pt x="764231" y="785401"/>
                      <a:pt x="769390" y="775082"/>
                      <a:pt x="759865" y="765557"/>
                    </a:cubicBezTo>
                    <a:cubicBezTo>
                      <a:pt x="750340" y="756032"/>
                      <a:pt x="721765" y="743729"/>
                      <a:pt x="709859" y="734601"/>
                    </a:cubicBezTo>
                    <a:cubicBezTo>
                      <a:pt x="697953" y="725473"/>
                      <a:pt x="698350" y="718726"/>
                      <a:pt x="688428" y="710788"/>
                    </a:cubicBezTo>
                    <a:cubicBezTo>
                      <a:pt x="678506" y="702850"/>
                      <a:pt x="659456" y="693326"/>
                      <a:pt x="650328" y="686976"/>
                    </a:cubicBezTo>
                    <a:cubicBezTo>
                      <a:pt x="641200" y="680626"/>
                      <a:pt x="642787" y="671894"/>
                      <a:pt x="633659" y="672688"/>
                    </a:cubicBezTo>
                    <a:cubicBezTo>
                      <a:pt x="624531" y="673482"/>
                      <a:pt x="595559" y="691738"/>
                      <a:pt x="595559" y="691738"/>
                    </a:cubicBezTo>
                    <a:cubicBezTo>
                      <a:pt x="583653" y="697691"/>
                      <a:pt x="572144" y="709597"/>
                      <a:pt x="562222" y="708407"/>
                    </a:cubicBezTo>
                    <a:cubicBezTo>
                      <a:pt x="552300" y="707217"/>
                      <a:pt x="544362" y="693326"/>
                      <a:pt x="536028" y="684595"/>
                    </a:cubicBezTo>
                    <a:cubicBezTo>
                      <a:pt x="527694" y="675864"/>
                      <a:pt x="525312" y="662370"/>
                      <a:pt x="512215" y="656020"/>
                    </a:cubicBezTo>
                    <a:cubicBezTo>
                      <a:pt x="499118" y="649670"/>
                      <a:pt x="477291" y="648876"/>
                      <a:pt x="457447" y="646495"/>
                    </a:cubicBezTo>
                    <a:cubicBezTo>
                      <a:pt x="437603" y="644114"/>
                      <a:pt x="412203" y="640938"/>
                      <a:pt x="393153" y="641732"/>
                    </a:cubicBezTo>
                    <a:cubicBezTo>
                      <a:pt x="374103" y="642526"/>
                      <a:pt x="358625" y="646098"/>
                      <a:pt x="343147" y="651257"/>
                    </a:cubicBezTo>
                    <a:cubicBezTo>
                      <a:pt x="327669" y="656416"/>
                      <a:pt x="312984" y="664751"/>
                      <a:pt x="300284" y="672688"/>
                    </a:cubicBezTo>
                    <a:cubicBezTo>
                      <a:pt x="287584" y="680625"/>
                      <a:pt x="292347" y="728647"/>
                      <a:pt x="247897" y="701263"/>
                    </a:cubicBezTo>
                    <a:close/>
                  </a:path>
                </a:pathLst>
              </a:cu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80E1F4C-2F27-481E-9DE5-620B399ED8F8}"/>
                </a:ext>
              </a:extLst>
            </p:cNvPr>
            <p:cNvSpPr/>
            <p:nvPr/>
          </p:nvSpPr>
          <p:spPr>
            <a:xfrm>
              <a:off x="10506075" y="5886450"/>
              <a:ext cx="85725" cy="857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50730F93-30EB-4058-9F44-E875E16D26D7}"/>
              </a:ext>
            </a:extLst>
          </p:cNvPr>
          <p:cNvSpPr/>
          <p:nvPr/>
        </p:nvSpPr>
        <p:spPr>
          <a:xfrm flipV="1">
            <a:off x="1660443" y="5273836"/>
            <a:ext cx="484423" cy="545227"/>
          </a:xfrm>
          <a:prstGeom prst="bentUp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2770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5472-CEB1-4BA7-8B71-D546EEFD0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to your project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15B18-8EF5-4552-9AB5-A07F4C193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  <a:p>
            <a:pPr lvl="1"/>
            <a:r>
              <a:rPr lang="en-US" dirty="0"/>
              <a:t>Explorer</a:t>
            </a:r>
          </a:p>
          <a:p>
            <a:pPr lvl="2"/>
            <a:r>
              <a:rPr lang="en-US" dirty="0"/>
              <a:t>Open folder with Git repository</a:t>
            </a:r>
          </a:p>
          <a:p>
            <a:pPr lvl="1"/>
            <a:r>
              <a:rPr lang="en-ZA" dirty="0"/>
              <a:t>Source control</a:t>
            </a:r>
          </a:p>
          <a:p>
            <a:pPr lvl="2"/>
            <a:r>
              <a:rPr lang="en-ZA" dirty="0"/>
              <a:t>Pull</a:t>
            </a:r>
          </a:p>
          <a:p>
            <a:pPr lvl="2"/>
            <a:endParaRPr lang="en-ZA" dirty="0"/>
          </a:p>
          <a:p>
            <a:r>
              <a:rPr lang="en-ZA" dirty="0"/>
              <a:t>Push your work frequently to ensure proper version control and backups</a:t>
            </a:r>
          </a:p>
        </p:txBody>
      </p:sp>
    </p:spTree>
    <p:extLst>
      <p:ext uri="{BB962C8B-B14F-4D97-AF65-F5344CB8AC3E}">
        <p14:creationId xmlns:p14="http://schemas.microsoft.com/office/powerpoint/2010/main" val="13666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7CAD0-C3EA-4346-9989-F8586004D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gitignore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478FC-04FF-4C4D-AF92-633080087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files you do not want to push to your cloud repository</a:t>
            </a:r>
          </a:p>
          <a:p>
            <a:r>
              <a:rPr lang="en-US" dirty="0"/>
              <a:t>These files are listed in the file .</a:t>
            </a:r>
            <a:r>
              <a:rPr lang="en-US" dirty="0" err="1"/>
              <a:t>gitignore</a:t>
            </a:r>
            <a:endParaRPr lang="en-US" dirty="0"/>
          </a:p>
          <a:p>
            <a:pPr lvl="1"/>
            <a:r>
              <a:rPr lang="en-US" dirty="0"/>
              <a:t>Simple text file</a:t>
            </a:r>
          </a:p>
          <a:p>
            <a:pPr lvl="2"/>
            <a:r>
              <a:rPr lang="en-US" dirty="0"/>
              <a:t>E.g.	.</a:t>
            </a:r>
            <a:r>
              <a:rPr lang="en-US" dirty="0" err="1"/>
              <a:t>Rhistory</a:t>
            </a:r>
            <a:endParaRPr lang="en-US" dirty="0"/>
          </a:p>
          <a:p>
            <a:pPr lvl="2"/>
            <a:r>
              <a:rPr lang="en-US" dirty="0"/>
              <a:t> 		.</a:t>
            </a:r>
            <a:r>
              <a:rPr lang="en-US" dirty="0" err="1"/>
              <a:t>Rdata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75A7C-E88A-4D9F-9321-BF5C54BC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without Visual Studio Code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8A4B6-D2B7-4463-A1DA-772A6ABA0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Bash</a:t>
            </a:r>
          </a:p>
          <a:p>
            <a:pPr lvl="1"/>
            <a:r>
              <a:rPr lang="en-US" dirty="0"/>
              <a:t>Select folder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"D:\Someplace\Maandag"</a:t>
            </a:r>
            <a:endParaRPr lang="en-Z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792FF-5618-4EEE-9391-542CF0B5E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32" r="66252"/>
          <a:stretch/>
        </p:blipFill>
        <p:spPr>
          <a:xfrm>
            <a:off x="9023059" y="452717"/>
            <a:ext cx="2520193" cy="4628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3710B-53FE-472C-BC00-9D0F7437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941" y="2478859"/>
            <a:ext cx="49339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0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CBB1F-59A6-4D9D-AE3E-246E84399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repository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9CA1A-C012-48AC-9960-940187772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7EC5D-5F60-4509-93A7-F21EE68DE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09" t="17004" r="35872"/>
          <a:stretch/>
        </p:blipFill>
        <p:spPr>
          <a:xfrm>
            <a:off x="260058" y="977153"/>
            <a:ext cx="4647501" cy="548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8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95ECD-6027-E5F0-81E7-58C40BCAA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34A57"/>
                </a:solidFill>
              </a:rPr>
              <a:t>Interpretive language</a:t>
            </a:r>
            <a:endParaRPr lang="en-ZA" dirty="0">
              <a:solidFill>
                <a:srgbClr val="934A57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0D405-3C66-101A-80F4-2763153A1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09650"/>
            <a:ext cx="5285232" cy="547687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934A57"/>
                </a:solidFill>
              </a:rPr>
              <a:t>Interpreter</a:t>
            </a:r>
          </a:p>
          <a:p>
            <a:r>
              <a:rPr lang="en-US" dirty="0"/>
              <a:t>Evaluate instruction immediately and provide answer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Don’t have to wait for all instructions to execute before output is obtained.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BCE01C-624A-0032-1EAC-31AB3D590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9" y="1009650"/>
            <a:ext cx="5370195" cy="547687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934A57"/>
                </a:solidFill>
              </a:rPr>
              <a:t>Compiler</a:t>
            </a:r>
          </a:p>
          <a:p>
            <a:r>
              <a:rPr lang="en-US" dirty="0"/>
              <a:t>Compile complete program</a:t>
            </a:r>
          </a:p>
          <a:p>
            <a:r>
              <a:rPr lang="en-US" dirty="0"/>
              <a:t>Execute as a unit</a:t>
            </a:r>
          </a:p>
          <a:p>
            <a:pPr marL="0" indent="0">
              <a:spcBef>
                <a:spcPts val="200"/>
              </a:spcBef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Calc.program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5-8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xx &lt;- 1:10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(n=20, mean=50,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=15)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(xx,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Compile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Calc.program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to Machine language =&gt; CP.exe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 CP.exe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xx: 1 2 3 4 5 6 7 8 9 10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28.55358 39.89483 47.27875 50.24126 50.58446 52.32180 41.49307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48.60842 34.97716 71.36386 38.63451 60.21697 62.16829 39.57613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44.93733 30.21533 19.54523 63.28254 30.88817 27.90915</a:t>
            </a:r>
          </a:p>
          <a:p>
            <a:r>
              <a:rPr lang="en-US" dirty="0"/>
              <a:t>Faster execution</a:t>
            </a:r>
          </a:p>
          <a:p>
            <a:r>
              <a:rPr lang="en-US" dirty="0"/>
              <a:t>Better memory use</a:t>
            </a:r>
          </a:p>
          <a:p>
            <a:pPr marL="0" indent="0">
              <a:spcBef>
                <a:spcPts val="200"/>
              </a:spcBef>
              <a:buNone/>
            </a:pP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D6BF1-289D-1993-A330-14B67F9CA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" t="58738" r="63984" b="18544"/>
          <a:stretch/>
        </p:blipFill>
        <p:spPr>
          <a:xfrm>
            <a:off x="683494" y="2559843"/>
            <a:ext cx="5058938" cy="17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5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8CD97-E4F0-4E82-B42D-EE3C2B372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repository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E4AA7-7DA1-4EAB-AFC1-057C7358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r>
              <a:rPr lang="en-US" dirty="0"/>
              <a:t>Git Bash</a:t>
            </a:r>
          </a:p>
          <a:p>
            <a:pPr lvl="1"/>
            <a:r>
              <a:rPr lang="en-US" dirty="0"/>
              <a:t>Clone repository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https://github.com/sugnet/Maandag.git</a:t>
            </a:r>
            <a:endParaRPr lang="en-Z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096BE-A2AF-4C3A-B2F6-F1BA506F0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59" t="16370" r="34289" b="50000"/>
          <a:stretch/>
        </p:blipFill>
        <p:spPr>
          <a:xfrm>
            <a:off x="322727" y="977153"/>
            <a:ext cx="4907560" cy="2220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547165-4E88-4B06-B251-DDBA5CFAA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95"/>
          <a:stretch/>
        </p:blipFill>
        <p:spPr>
          <a:xfrm>
            <a:off x="5491381" y="4991450"/>
            <a:ext cx="4933950" cy="159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2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6853B-F7A5-4CB6-B85D-9A64329F1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Pull, commit and push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6527-F07A-41DC-B33E-D6A600CA9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27" y="987663"/>
            <a:ext cx="11394141" cy="5773271"/>
          </a:xfrm>
        </p:spPr>
        <p:txBody>
          <a:bodyPr>
            <a:normAutofit/>
          </a:bodyPr>
          <a:lstStyle/>
          <a:p>
            <a:r>
              <a:rPr lang="en-US" dirty="0"/>
              <a:t>Git Bash</a:t>
            </a:r>
          </a:p>
          <a:p>
            <a:pPr lvl="1"/>
            <a:r>
              <a:rPr lang="en-US" dirty="0"/>
              <a:t>Pull repository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pull origin main</a:t>
            </a:r>
          </a:p>
          <a:p>
            <a:pPr lvl="1"/>
            <a:r>
              <a:rPr lang="en-US" dirty="0"/>
              <a:t>Add files to the staging area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. [ all files in folder ]</a:t>
            </a:r>
            <a:endParaRPr lang="en-US" dirty="0"/>
          </a:p>
          <a:p>
            <a:pPr lvl="1"/>
            <a:r>
              <a:rPr lang="en-US" dirty="0"/>
              <a:t>Commit files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filename.xyz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–m "descriptive message"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. –m "descriptive message"   [ all files in folder ]</a:t>
            </a:r>
          </a:p>
          <a:p>
            <a:pPr lvl="1"/>
            <a:r>
              <a:rPr lang="en-US" dirty="0"/>
              <a:t>You still need to push the files to the cloud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push origin main</a:t>
            </a:r>
          </a:p>
          <a:p>
            <a:pPr lvl="1"/>
            <a:r>
              <a:rPr lang="en-ZA" dirty="0"/>
              <a:t>Create branch</a:t>
            </a:r>
          </a:p>
          <a:p>
            <a:pPr lvl="2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git branch 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branch_name</a:t>
            </a:r>
            <a:endParaRPr lang="en-Z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44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6853B-F7A5-4CB6-B85D-9A64329F1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Pull, commit and push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6527-F07A-41DC-B33E-D6A600CA9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27" y="987663"/>
            <a:ext cx="11394141" cy="5773271"/>
          </a:xfrm>
        </p:spPr>
        <p:txBody>
          <a:bodyPr>
            <a:normAutofit/>
          </a:bodyPr>
          <a:lstStyle/>
          <a:p>
            <a:r>
              <a:rPr lang="en-US" dirty="0"/>
              <a:t>Git Bash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ZA" dirty="0"/>
              <a:t>Create branch</a:t>
            </a:r>
          </a:p>
          <a:p>
            <a:pPr lvl="2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git branch 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branch_name</a:t>
            </a:r>
            <a:endParaRPr lang="en-Z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ZA" dirty="0"/>
              <a:t>Switch branch</a:t>
            </a:r>
          </a:p>
          <a:p>
            <a:pPr lvl="2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NewName</a:t>
            </a:r>
            <a:endParaRPr lang="en-Z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ZA" dirty="0"/>
              <a:t>Merge branch</a:t>
            </a:r>
          </a:p>
          <a:p>
            <a:pPr lvl="2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name_branch</a:t>
            </a: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ZA" dirty="0"/>
              <a:t>[branch to which to merge]</a:t>
            </a:r>
          </a:p>
          <a:p>
            <a:pPr lvl="2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git merge 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NewName</a:t>
            </a: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ZA" dirty="0"/>
              <a:t>[branch to merge into 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name_branch</a:t>
            </a:r>
            <a:r>
              <a:rPr lang="en-ZA" dirty="0"/>
              <a:t>]</a:t>
            </a:r>
          </a:p>
          <a:p>
            <a:pPr lvl="2"/>
            <a:endParaRPr lang="en-Z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14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8002-6577-4CD1-A321-3135E0058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bash commands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9F660-0EF1-4A1E-A1E0-A270D4512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ZA" dirty="0"/>
              <a:t> [list files inside folder]</a:t>
            </a:r>
          </a:p>
          <a:p>
            <a:pPr lvl="1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ZA" dirty="0"/>
              <a:t> –a [also list hidden files]</a:t>
            </a:r>
          </a:p>
          <a:p>
            <a:pPr lvl="1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ZA" dirty="0"/>
              <a:t> [change directory/folder]</a:t>
            </a:r>
          </a:p>
          <a:p>
            <a:pPr lvl="1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cd .. </a:t>
            </a:r>
            <a:r>
              <a:rPr lang="en-ZA" dirty="0"/>
              <a:t>[parent folder]</a:t>
            </a:r>
          </a:p>
          <a:p>
            <a:pPr lvl="1"/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foldername</a:t>
            </a: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ZA" dirty="0"/>
              <a:t>[make new folder]</a:t>
            </a:r>
          </a:p>
          <a:p>
            <a:pPr lvl="1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mv 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file_or_folder_to_more</a:t>
            </a: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folder_to</a:t>
            </a: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ZA" dirty="0"/>
              <a:t>[move files or folders]</a:t>
            </a:r>
          </a:p>
          <a:p>
            <a:pPr lvl="1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cp 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file_or_folder_to_more</a:t>
            </a: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folder_to</a:t>
            </a: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ZA" dirty="0"/>
              <a:t>[copy files or folders]</a:t>
            </a:r>
          </a:p>
          <a:p>
            <a:pPr lvl="1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git status </a:t>
            </a:r>
            <a:r>
              <a:rPr lang="en-ZA" dirty="0"/>
              <a:t>[state of the local repository and staging area]</a:t>
            </a:r>
          </a:p>
          <a:p>
            <a:pPr lvl="1"/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git log </a:t>
            </a:r>
            <a:r>
              <a:rPr lang="en-ZA" dirty="0"/>
              <a:t>[information about the commits in the repository]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0526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Working with Git/GitHub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ZA" dirty="0"/>
              <a:t>Work on your project</a:t>
            </a:r>
          </a:p>
          <a:p>
            <a:pPr lvl="1"/>
            <a:r>
              <a:rPr lang="en-ZA" dirty="0"/>
              <a:t>Make changes to your files</a:t>
            </a:r>
          </a:p>
          <a:p>
            <a:pPr lvl="1"/>
            <a:r>
              <a:rPr lang="en-ZA" dirty="0"/>
              <a:t>Save changes in your local folder</a:t>
            </a:r>
          </a:p>
          <a:p>
            <a:r>
              <a:rPr lang="en-ZA" dirty="0"/>
              <a:t>Commit changes to your local repo: </a:t>
            </a:r>
            <a:r>
              <a:rPr lang="en-ZA" dirty="0" err="1"/>
              <a:t>Gitbash</a:t>
            </a:r>
            <a:endParaRPr lang="en-ZA" dirty="0"/>
          </a:p>
          <a:p>
            <a:pPr lvl="1"/>
            <a:r>
              <a:rPr lang="en-Z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git add filename</a:t>
            </a:r>
            <a:r>
              <a:rPr lang="en-ZA" dirty="0"/>
              <a:t> / </a:t>
            </a:r>
            <a:r>
              <a:rPr lang="en-Z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git add . </a:t>
            </a:r>
            <a:r>
              <a:rPr lang="en-ZA" dirty="0"/>
              <a:t>(everything in your local folder)</a:t>
            </a:r>
          </a:p>
          <a:p>
            <a:pPr lvl="1"/>
            <a:r>
              <a:rPr lang="en-Z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 –m “message about this round of updates”</a:t>
            </a:r>
          </a:p>
          <a:p>
            <a:r>
              <a:rPr lang="en-ZA" dirty="0"/>
              <a:t>Pull latest online version: </a:t>
            </a:r>
            <a:r>
              <a:rPr lang="en-ZA" dirty="0" err="1"/>
              <a:t>Gitbash</a:t>
            </a:r>
            <a:endParaRPr lang="en-ZA" dirty="0"/>
          </a:p>
          <a:p>
            <a:pPr lvl="1">
              <a:lnSpc>
                <a:spcPct val="110000"/>
              </a:lnSpc>
            </a:pPr>
            <a:r>
              <a:rPr lang="en-Z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git pull origin main</a:t>
            </a:r>
          </a:p>
          <a:p>
            <a:pPr lvl="2"/>
            <a:r>
              <a:rPr lang="en-ZA" dirty="0"/>
              <a:t>This ensures that everything is in sync if changes happened in the cloud</a:t>
            </a:r>
          </a:p>
          <a:p>
            <a:r>
              <a:rPr lang="en-ZA" dirty="0"/>
              <a:t>Push your changes to GitHub: </a:t>
            </a:r>
            <a:r>
              <a:rPr lang="en-ZA" dirty="0" err="1"/>
              <a:t>Gitbash</a:t>
            </a:r>
            <a:endParaRPr lang="en-ZA" dirty="0"/>
          </a:p>
          <a:p>
            <a:pPr lvl="2"/>
            <a:r>
              <a:rPr lang="en-ZA" dirty="0"/>
              <a:t>Now that your local version has all your new work </a:t>
            </a:r>
            <a:br>
              <a:rPr lang="en-ZA" dirty="0"/>
            </a:br>
            <a:r>
              <a:rPr lang="en-ZA" dirty="0"/>
              <a:t>    + any updates from the cloud combined</a:t>
            </a:r>
          </a:p>
          <a:p>
            <a:pPr lvl="1">
              <a:lnSpc>
                <a:spcPct val="120000"/>
              </a:lnSpc>
            </a:pPr>
            <a:r>
              <a:rPr lang="en-Z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git push origin main</a:t>
            </a:r>
          </a:p>
          <a:p>
            <a:pPr lvl="1"/>
            <a:endParaRPr lang="en-GB" dirty="0"/>
          </a:p>
        </p:txBody>
      </p:sp>
      <p:pic>
        <p:nvPicPr>
          <p:cNvPr id="7" name="Picture 6" descr="Home office">
            <a:extLst>
              <a:ext uri="{FF2B5EF4-FFF2-40B4-BE49-F238E27FC236}">
                <a16:creationId xmlns:a16="http://schemas.microsoft.com/office/drawing/2014/main" id="{97525E51-F435-8DB4-7E10-C73DCA072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624" y="1116118"/>
            <a:ext cx="1671974" cy="1114214"/>
          </a:xfrm>
          <a:prstGeom prst="rect">
            <a:avLst/>
          </a:prstGeom>
        </p:spPr>
      </p:pic>
      <p:pic>
        <p:nvPicPr>
          <p:cNvPr id="8" name="Picture 7" descr="Home office">
            <a:extLst>
              <a:ext uri="{FF2B5EF4-FFF2-40B4-BE49-F238E27FC236}">
                <a16:creationId xmlns:a16="http://schemas.microsoft.com/office/drawing/2014/main" id="{97525E51-F435-8DB4-7E10-C73DCA072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116" y="2285269"/>
            <a:ext cx="1671974" cy="11142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616411" y="2844500"/>
            <a:ext cx="548640" cy="3383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A3C1B5D-9950-AE9C-4F31-2177FDF70FF6}"/>
              </a:ext>
            </a:extLst>
          </p:cNvPr>
          <p:cNvGrpSpPr/>
          <p:nvPr/>
        </p:nvGrpSpPr>
        <p:grpSpPr>
          <a:xfrm>
            <a:off x="7190563" y="5214396"/>
            <a:ext cx="2041559" cy="1213233"/>
            <a:chOff x="9763124" y="4905375"/>
            <a:chExt cx="2077625" cy="131671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584B706-9935-F39E-FC43-AB84A5FE6498}"/>
                </a:ext>
              </a:extLst>
            </p:cNvPr>
            <p:cNvGrpSpPr/>
            <p:nvPr/>
          </p:nvGrpSpPr>
          <p:grpSpPr>
            <a:xfrm>
              <a:off x="9763124" y="4905375"/>
              <a:ext cx="2077625" cy="1316716"/>
              <a:chOff x="4889634" y="2740129"/>
              <a:chExt cx="4550816" cy="3034287"/>
            </a:xfrm>
          </p:grpSpPr>
          <p:pic>
            <p:nvPicPr>
              <p:cNvPr id="13" name="Picture 12" descr="White cloud painting">
                <a:extLst>
                  <a:ext uri="{FF2B5EF4-FFF2-40B4-BE49-F238E27FC236}">
                    <a16:creationId xmlns:a16="http://schemas.microsoft.com/office/drawing/2014/main" id="{277A3545-2AE6-A9E4-9643-BB510C981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634" y="2740129"/>
                <a:ext cx="4550816" cy="3034287"/>
              </a:xfrm>
              <a:prstGeom prst="rect">
                <a:avLst/>
              </a:prstGeom>
            </p:spPr>
          </p:pic>
          <p:sp>
            <p:nvSpPr>
              <p:cNvPr id="14" name="Freeform: Shape 9">
                <a:extLst>
                  <a:ext uri="{FF2B5EF4-FFF2-40B4-BE49-F238E27FC236}">
                    <a16:creationId xmlns:a16="http://schemas.microsoft.com/office/drawing/2014/main" id="{FE7EBFFD-86AA-8572-3E4B-28ACCC88B13D}"/>
                  </a:ext>
                </a:extLst>
              </p:cNvPr>
              <p:cNvSpPr/>
              <p:nvPr/>
            </p:nvSpPr>
            <p:spPr>
              <a:xfrm>
                <a:off x="6319591" y="4787518"/>
                <a:ext cx="1309948" cy="872713"/>
              </a:xfrm>
              <a:custGeom>
                <a:avLst/>
                <a:gdLst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78878 w 1309948"/>
                  <a:gd name="connsiteY16" fmla="*/ 74995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86022 w 1309948"/>
                  <a:gd name="connsiteY16" fmla="*/ 65470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309948" h="872713">
                    <a:moveTo>
                      <a:pt x="247897" y="701263"/>
                    </a:moveTo>
                    <a:cubicBezTo>
                      <a:pt x="203447" y="673879"/>
                      <a:pt x="74065" y="556007"/>
                      <a:pt x="33584" y="508382"/>
                    </a:cubicBezTo>
                    <a:cubicBezTo>
                      <a:pt x="-6897" y="460757"/>
                      <a:pt x="8978" y="440913"/>
                      <a:pt x="5009" y="415513"/>
                    </a:cubicBezTo>
                    <a:cubicBezTo>
                      <a:pt x="1040" y="390113"/>
                      <a:pt x="7391" y="371857"/>
                      <a:pt x="9772" y="355982"/>
                    </a:cubicBezTo>
                    <a:cubicBezTo>
                      <a:pt x="12153" y="340107"/>
                      <a:pt x="19297" y="334154"/>
                      <a:pt x="19297" y="320263"/>
                    </a:cubicBezTo>
                    <a:cubicBezTo>
                      <a:pt x="19297" y="306372"/>
                      <a:pt x="12550" y="289307"/>
                      <a:pt x="9772" y="272638"/>
                    </a:cubicBezTo>
                    <a:cubicBezTo>
                      <a:pt x="6994" y="255969"/>
                      <a:pt x="-5309" y="242079"/>
                      <a:pt x="2628" y="220251"/>
                    </a:cubicBezTo>
                    <a:cubicBezTo>
                      <a:pt x="10565" y="198423"/>
                      <a:pt x="43110" y="155957"/>
                      <a:pt x="57397" y="141670"/>
                    </a:cubicBezTo>
                    <a:cubicBezTo>
                      <a:pt x="71684" y="127383"/>
                      <a:pt x="72081" y="141670"/>
                      <a:pt x="88353" y="134526"/>
                    </a:cubicBezTo>
                    <a:cubicBezTo>
                      <a:pt x="104625" y="127382"/>
                      <a:pt x="137169" y="107141"/>
                      <a:pt x="155028" y="98807"/>
                    </a:cubicBezTo>
                    <a:cubicBezTo>
                      <a:pt x="172887" y="90473"/>
                      <a:pt x="178840" y="91664"/>
                      <a:pt x="195509" y="84520"/>
                    </a:cubicBezTo>
                    <a:cubicBezTo>
                      <a:pt x="212178" y="77376"/>
                      <a:pt x="237578" y="63486"/>
                      <a:pt x="255040" y="55945"/>
                    </a:cubicBezTo>
                    <a:cubicBezTo>
                      <a:pt x="272502" y="48404"/>
                      <a:pt x="284806" y="46023"/>
                      <a:pt x="300284" y="39276"/>
                    </a:cubicBezTo>
                    <a:cubicBezTo>
                      <a:pt x="315762" y="32529"/>
                      <a:pt x="331240" y="21813"/>
                      <a:pt x="347909" y="15463"/>
                    </a:cubicBezTo>
                    <a:cubicBezTo>
                      <a:pt x="364578" y="9113"/>
                      <a:pt x="383231" y="-3983"/>
                      <a:pt x="400297" y="1176"/>
                    </a:cubicBezTo>
                    <a:cubicBezTo>
                      <a:pt x="417363" y="6335"/>
                      <a:pt x="436015" y="35704"/>
                      <a:pt x="450303" y="46420"/>
                    </a:cubicBezTo>
                    <a:cubicBezTo>
                      <a:pt x="464591" y="57136"/>
                      <a:pt x="476894" y="59517"/>
                      <a:pt x="486022" y="65470"/>
                    </a:cubicBezTo>
                    <a:cubicBezTo>
                      <a:pt x="495150" y="71423"/>
                      <a:pt x="491975" y="79360"/>
                      <a:pt x="505072" y="82138"/>
                    </a:cubicBezTo>
                    <a:cubicBezTo>
                      <a:pt x="518169" y="84916"/>
                      <a:pt x="547934" y="83328"/>
                      <a:pt x="564603" y="82138"/>
                    </a:cubicBezTo>
                    <a:cubicBezTo>
                      <a:pt x="581272" y="80948"/>
                      <a:pt x="591590" y="72217"/>
                      <a:pt x="605084" y="74995"/>
                    </a:cubicBezTo>
                    <a:cubicBezTo>
                      <a:pt x="618578" y="77773"/>
                      <a:pt x="632865" y="91267"/>
                      <a:pt x="645565" y="98807"/>
                    </a:cubicBezTo>
                    <a:cubicBezTo>
                      <a:pt x="658265" y="106347"/>
                      <a:pt x="671362" y="112300"/>
                      <a:pt x="681284" y="120238"/>
                    </a:cubicBezTo>
                    <a:cubicBezTo>
                      <a:pt x="691206" y="128175"/>
                      <a:pt x="698350" y="136907"/>
                      <a:pt x="705097" y="146432"/>
                    </a:cubicBezTo>
                    <a:cubicBezTo>
                      <a:pt x="711844" y="155957"/>
                      <a:pt x="718590" y="167069"/>
                      <a:pt x="721765" y="177388"/>
                    </a:cubicBezTo>
                    <a:cubicBezTo>
                      <a:pt x="724940" y="187707"/>
                      <a:pt x="730497" y="200408"/>
                      <a:pt x="724147" y="208345"/>
                    </a:cubicBezTo>
                    <a:cubicBezTo>
                      <a:pt x="717797" y="216282"/>
                      <a:pt x="684459" y="217473"/>
                      <a:pt x="683665" y="225013"/>
                    </a:cubicBezTo>
                    <a:cubicBezTo>
                      <a:pt x="682871" y="232553"/>
                      <a:pt x="707081" y="248032"/>
                      <a:pt x="719384" y="253588"/>
                    </a:cubicBezTo>
                    <a:cubicBezTo>
                      <a:pt x="731687" y="259144"/>
                      <a:pt x="749547" y="263510"/>
                      <a:pt x="757484" y="258351"/>
                    </a:cubicBezTo>
                    <a:cubicBezTo>
                      <a:pt x="765422" y="253192"/>
                      <a:pt x="762643" y="232157"/>
                      <a:pt x="767009" y="222632"/>
                    </a:cubicBezTo>
                    <a:cubicBezTo>
                      <a:pt x="771375" y="213107"/>
                      <a:pt x="773359" y="207551"/>
                      <a:pt x="783678" y="201201"/>
                    </a:cubicBezTo>
                    <a:cubicBezTo>
                      <a:pt x="793997" y="194851"/>
                      <a:pt x="816619" y="189691"/>
                      <a:pt x="828922" y="184532"/>
                    </a:cubicBezTo>
                    <a:cubicBezTo>
                      <a:pt x="841225" y="179373"/>
                      <a:pt x="845988" y="169054"/>
                      <a:pt x="857497" y="170245"/>
                    </a:cubicBezTo>
                    <a:cubicBezTo>
                      <a:pt x="869006" y="171436"/>
                      <a:pt x="888453" y="182151"/>
                      <a:pt x="897978" y="191676"/>
                    </a:cubicBezTo>
                    <a:cubicBezTo>
                      <a:pt x="907503" y="201201"/>
                      <a:pt x="908694" y="217076"/>
                      <a:pt x="914647" y="227395"/>
                    </a:cubicBezTo>
                    <a:cubicBezTo>
                      <a:pt x="920600" y="237714"/>
                      <a:pt x="927347" y="246444"/>
                      <a:pt x="933697" y="253588"/>
                    </a:cubicBezTo>
                    <a:cubicBezTo>
                      <a:pt x="940047" y="260732"/>
                      <a:pt x="946397" y="263907"/>
                      <a:pt x="952747" y="270257"/>
                    </a:cubicBezTo>
                    <a:cubicBezTo>
                      <a:pt x="959097" y="276607"/>
                      <a:pt x="969019" y="284941"/>
                      <a:pt x="971797" y="291688"/>
                    </a:cubicBezTo>
                    <a:cubicBezTo>
                      <a:pt x="974575" y="298435"/>
                      <a:pt x="968225" y="304388"/>
                      <a:pt x="969415" y="310738"/>
                    </a:cubicBezTo>
                    <a:cubicBezTo>
                      <a:pt x="970605" y="317088"/>
                      <a:pt x="972987" y="325422"/>
                      <a:pt x="978940" y="329788"/>
                    </a:cubicBezTo>
                    <a:cubicBezTo>
                      <a:pt x="984893" y="334154"/>
                      <a:pt x="996006" y="328994"/>
                      <a:pt x="1005134" y="336932"/>
                    </a:cubicBezTo>
                    <a:cubicBezTo>
                      <a:pt x="1014262" y="344870"/>
                      <a:pt x="1024581" y="362729"/>
                      <a:pt x="1033709" y="377413"/>
                    </a:cubicBezTo>
                    <a:cubicBezTo>
                      <a:pt x="1042837" y="392097"/>
                      <a:pt x="1050775" y="406782"/>
                      <a:pt x="1059903" y="425038"/>
                    </a:cubicBezTo>
                    <a:cubicBezTo>
                      <a:pt x="1069031" y="443294"/>
                      <a:pt x="1077762" y="471870"/>
                      <a:pt x="1088478" y="486951"/>
                    </a:cubicBezTo>
                    <a:cubicBezTo>
                      <a:pt x="1099194" y="502032"/>
                      <a:pt x="1109116" y="504413"/>
                      <a:pt x="1124197" y="515526"/>
                    </a:cubicBezTo>
                    <a:cubicBezTo>
                      <a:pt x="1139278" y="526639"/>
                      <a:pt x="1157534" y="539735"/>
                      <a:pt x="1178965" y="553626"/>
                    </a:cubicBezTo>
                    <a:cubicBezTo>
                      <a:pt x="1200396" y="567517"/>
                      <a:pt x="1233734" y="582598"/>
                      <a:pt x="1252784" y="598870"/>
                    </a:cubicBezTo>
                    <a:cubicBezTo>
                      <a:pt x="1271834" y="615142"/>
                      <a:pt x="1283740" y="632207"/>
                      <a:pt x="1293265" y="651257"/>
                    </a:cubicBezTo>
                    <a:cubicBezTo>
                      <a:pt x="1302790" y="670307"/>
                      <a:pt x="1310331" y="688167"/>
                      <a:pt x="1309934" y="713170"/>
                    </a:cubicBezTo>
                    <a:cubicBezTo>
                      <a:pt x="1309537" y="738173"/>
                      <a:pt x="1302790" y="779448"/>
                      <a:pt x="1290884" y="801276"/>
                    </a:cubicBezTo>
                    <a:cubicBezTo>
                      <a:pt x="1278978" y="823104"/>
                      <a:pt x="1277788" y="832232"/>
                      <a:pt x="1238497" y="844138"/>
                    </a:cubicBezTo>
                    <a:cubicBezTo>
                      <a:pt x="1199206" y="856044"/>
                      <a:pt x="1131737" y="872713"/>
                      <a:pt x="1055140" y="872713"/>
                    </a:cubicBezTo>
                    <a:cubicBezTo>
                      <a:pt x="978543" y="872713"/>
                      <a:pt x="825349" y="855647"/>
                      <a:pt x="778915" y="844138"/>
                    </a:cubicBezTo>
                    <a:cubicBezTo>
                      <a:pt x="732481" y="832629"/>
                      <a:pt x="778518" y="812388"/>
                      <a:pt x="776534" y="803657"/>
                    </a:cubicBezTo>
                    <a:cubicBezTo>
                      <a:pt x="774550" y="794926"/>
                      <a:pt x="769787" y="798101"/>
                      <a:pt x="767009" y="791751"/>
                    </a:cubicBezTo>
                    <a:cubicBezTo>
                      <a:pt x="764231" y="785401"/>
                      <a:pt x="769390" y="775082"/>
                      <a:pt x="759865" y="765557"/>
                    </a:cubicBezTo>
                    <a:cubicBezTo>
                      <a:pt x="750340" y="756032"/>
                      <a:pt x="721765" y="743729"/>
                      <a:pt x="709859" y="734601"/>
                    </a:cubicBezTo>
                    <a:cubicBezTo>
                      <a:pt x="697953" y="725473"/>
                      <a:pt x="698350" y="718726"/>
                      <a:pt x="688428" y="710788"/>
                    </a:cubicBezTo>
                    <a:cubicBezTo>
                      <a:pt x="678506" y="702850"/>
                      <a:pt x="659456" y="693326"/>
                      <a:pt x="650328" y="686976"/>
                    </a:cubicBezTo>
                    <a:cubicBezTo>
                      <a:pt x="641200" y="680626"/>
                      <a:pt x="642787" y="671894"/>
                      <a:pt x="633659" y="672688"/>
                    </a:cubicBezTo>
                    <a:cubicBezTo>
                      <a:pt x="624531" y="673482"/>
                      <a:pt x="595559" y="691738"/>
                      <a:pt x="595559" y="691738"/>
                    </a:cubicBezTo>
                    <a:cubicBezTo>
                      <a:pt x="583653" y="697691"/>
                      <a:pt x="572144" y="709597"/>
                      <a:pt x="562222" y="708407"/>
                    </a:cubicBezTo>
                    <a:cubicBezTo>
                      <a:pt x="552300" y="707217"/>
                      <a:pt x="544362" y="693326"/>
                      <a:pt x="536028" y="684595"/>
                    </a:cubicBezTo>
                    <a:cubicBezTo>
                      <a:pt x="527694" y="675864"/>
                      <a:pt x="525312" y="662370"/>
                      <a:pt x="512215" y="656020"/>
                    </a:cubicBezTo>
                    <a:cubicBezTo>
                      <a:pt x="499118" y="649670"/>
                      <a:pt x="477291" y="648876"/>
                      <a:pt x="457447" y="646495"/>
                    </a:cubicBezTo>
                    <a:cubicBezTo>
                      <a:pt x="437603" y="644114"/>
                      <a:pt x="412203" y="640938"/>
                      <a:pt x="393153" y="641732"/>
                    </a:cubicBezTo>
                    <a:cubicBezTo>
                      <a:pt x="374103" y="642526"/>
                      <a:pt x="358625" y="646098"/>
                      <a:pt x="343147" y="651257"/>
                    </a:cubicBezTo>
                    <a:cubicBezTo>
                      <a:pt x="327669" y="656416"/>
                      <a:pt x="312984" y="664751"/>
                      <a:pt x="300284" y="672688"/>
                    </a:cubicBezTo>
                    <a:cubicBezTo>
                      <a:pt x="287584" y="680625"/>
                      <a:pt x="292347" y="728647"/>
                      <a:pt x="247897" y="701263"/>
                    </a:cubicBezTo>
                    <a:close/>
                  </a:path>
                </a:pathLst>
              </a:cu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F7198F-25C3-90B1-21D8-7608B48CF2FC}"/>
                </a:ext>
              </a:extLst>
            </p:cNvPr>
            <p:cNvSpPr/>
            <p:nvPr/>
          </p:nvSpPr>
          <p:spPr>
            <a:xfrm>
              <a:off x="10506075" y="5886450"/>
              <a:ext cx="85725" cy="857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3C1B5D-9950-AE9C-4F31-2177FDF70FF6}"/>
              </a:ext>
            </a:extLst>
          </p:cNvPr>
          <p:cNvGrpSpPr/>
          <p:nvPr/>
        </p:nvGrpSpPr>
        <p:grpSpPr>
          <a:xfrm>
            <a:off x="8695944" y="3471201"/>
            <a:ext cx="2041559" cy="1213233"/>
            <a:chOff x="9763124" y="4905375"/>
            <a:chExt cx="2077625" cy="131671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584B706-9935-F39E-FC43-AB84A5FE6498}"/>
                </a:ext>
              </a:extLst>
            </p:cNvPr>
            <p:cNvGrpSpPr/>
            <p:nvPr/>
          </p:nvGrpSpPr>
          <p:grpSpPr>
            <a:xfrm>
              <a:off x="9763124" y="4905375"/>
              <a:ext cx="2077625" cy="1316716"/>
              <a:chOff x="4889634" y="2740129"/>
              <a:chExt cx="4550816" cy="3034287"/>
            </a:xfrm>
          </p:grpSpPr>
          <p:pic>
            <p:nvPicPr>
              <p:cNvPr id="19" name="Picture 18" descr="White cloud painting">
                <a:extLst>
                  <a:ext uri="{FF2B5EF4-FFF2-40B4-BE49-F238E27FC236}">
                    <a16:creationId xmlns:a16="http://schemas.microsoft.com/office/drawing/2014/main" id="{277A3545-2AE6-A9E4-9643-BB510C981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634" y="2740129"/>
                <a:ext cx="4550816" cy="3034287"/>
              </a:xfrm>
              <a:prstGeom prst="rect">
                <a:avLst/>
              </a:prstGeom>
            </p:spPr>
          </p:pic>
          <p:sp>
            <p:nvSpPr>
              <p:cNvPr id="20" name="Freeform: Shape 9">
                <a:extLst>
                  <a:ext uri="{FF2B5EF4-FFF2-40B4-BE49-F238E27FC236}">
                    <a16:creationId xmlns:a16="http://schemas.microsoft.com/office/drawing/2014/main" id="{FE7EBFFD-86AA-8572-3E4B-28ACCC88B13D}"/>
                  </a:ext>
                </a:extLst>
              </p:cNvPr>
              <p:cNvSpPr/>
              <p:nvPr/>
            </p:nvSpPr>
            <p:spPr>
              <a:xfrm>
                <a:off x="6319591" y="4787518"/>
                <a:ext cx="1309948" cy="872713"/>
              </a:xfrm>
              <a:custGeom>
                <a:avLst/>
                <a:gdLst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78878 w 1309948"/>
                  <a:gd name="connsiteY16" fmla="*/ 74995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86022 w 1309948"/>
                  <a:gd name="connsiteY16" fmla="*/ 65470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309948" h="872713">
                    <a:moveTo>
                      <a:pt x="247897" y="701263"/>
                    </a:moveTo>
                    <a:cubicBezTo>
                      <a:pt x="203447" y="673879"/>
                      <a:pt x="74065" y="556007"/>
                      <a:pt x="33584" y="508382"/>
                    </a:cubicBezTo>
                    <a:cubicBezTo>
                      <a:pt x="-6897" y="460757"/>
                      <a:pt x="8978" y="440913"/>
                      <a:pt x="5009" y="415513"/>
                    </a:cubicBezTo>
                    <a:cubicBezTo>
                      <a:pt x="1040" y="390113"/>
                      <a:pt x="7391" y="371857"/>
                      <a:pt x="9772" y="355982"/>
                    </a:cubicBezTo>
                    <a:cubicBezTo>
                      <a:pt x="12153" y="340107"/>
                      <a:pt x="19297" y="334154"/>
                      <a:pt x="19297" y="320263"/>
                    </a:cubicBezTo>
                    <a:cubicBezTo>
                      <a:pt x="19297" y="306372"/>
                      <a:pt x="12550" y="289307"/>
                      <a:pt x="9772" y="272638"/>
                    </a:cubicBezTo>
                    <a:cubicBezTo>
                      <a:pt x="6994" y="255969"/>
                      <a:pt x="-5309" y="242079"/>
                      <a:pt x="2628" y="220251"/>
                    </a:cubicBezTo>
                    <a:cubicBezTo>
                      <a:pt x="10565" y="198423"/>
                      <a:pt x="43110" y="155957"/>
                      <a:pt x="57397" y="141670"/>
                    </a:cubicBezTo>
                    <a:cubicBezTo>
                      <a:pt x="71684" y="127383"/>
                      <a:pt x="72081" y="141670"/>
                      <a:pt x="88353" y="134526"/>
                    </a:cubicBezTo>
                    <a:cubicBezTo>
                      <a:pt x="104625" y="127382"/>
                      <a:pt x="137169" y="107141"/>
                      <a:pt x="155028" y="98807"/>
                    </a:cubicBezTo>
                    <a:cubicBezTo>
                      <a:pt x="172887" y="90473"/>
                      <a:pt x="178840" y="91664"/>
                      <a:pt x="195509" y="84520"/>
                    </a:cubicBezTo>
                    <a:cubicBezTo>
                      <a:pt x="212178" y="77376"/>
                      <a:pt x="237578" y="63486"/>
                      <a:pt x="255040" y="55945"/>
                    </a:cubicBezTo>
                    <a:cubicBezTo>
                      <a:pt x="272502" y="48404"/>
                      <a:pt x="284806" y="46023"/>
                      <a:pt x="300284" y="39276"/>
                    </a:cubicBezTo>
                    <a:cubicBezTo>
                      <a:pt x="315762" y="32529"/>
                      <a:pt x="331240" y="21813"/>
                      <a:pt x="347909" y="15463"/>
                    </a:cubicBezTo>
                    <a:cubicBezTo>
                      <a:pt x="364578" y="9113"/>
                      <a:pt x="383231" y="-3983"/>
                      <a:pt x="400297" y="1176"/>
                    </a:cubicBezTo>
                    <a:cubicBezTo>
                      <a:pt x="417363" y="6335"/>
                      <a:pt x="436015" y="35704"/>
                      <a:pt x="450303" y="46420"/>
                    </a:cubicBezTo>
                    <a:cubicBezTo>
                      <a:pt x="464591" y="57136"/>
                      <a:pt x="476894" y="59517"/>
                      <a:pt x="486022" y="65470"/>
                    </a:cubicBezTo>
                    <a:cubicBezTo>
                      <a:pt x="495150" y="71423"/>
                      <a:pt x="491975" y="79360"/>
                      <a:pt x="505072" y="82138"/>
                    </a:cubicBezTo>
                    <a:cubicBezTo>
                      <a:pt x="518169" y="84916"/>
                      <a:pt x="547934" y="83328"/>
                      <a:pt x="564603" y="82138"/>
                    </a:cubicBezTo>
                    <a:cubicBezTo>
                      <a:pt x="581272" y="80948"/>
                      <a:pt x="591590" y="72217"/>
                      <a:pt x="605084" y="74995"/>
                    </a:cubicBezTo>
                    <a:cubicBezTo>
                      <a:pt x="618578" y="77773"/>
                      <a:pt x="632865" y="91267"/>
                      <a:pt x="645565" y="98807"/>
                    </a:cubicBezTo>
                    <a:cubicBezTo>
                      <a:pt x="658265" y="106347"/>
                      <a:pt x="671362" y="112300"/>
                      <a:pt x="681284" y="120238"/>
                    </a:cubicBezTo>
                    <a:cubicBezTo>
                      <a:pt x="691206" y="128175"/>
                      <a:pt x="698350" y="136907"/>
                      <a:pt x="705097" y="146432"/>
                    </a:cubicBezTo>
                    <a:cubicBezTo>
                      <a:pt x="711844" y="155957"/>
                      <a:pt x="718590" y="167069"/>
                      <a:pt x="721765" y="177388"/>
                    </a:cubicBezTo>
                    <a:cubicBezTo>
                      <a:pt x="724940" y="187707"/>
                      <a:pt x="730497" y="200408"/>
                      <a:pt x="724147" y="208345"/>
                    </a:cubicBezTo>
                    <a:cubicBezTo>
                      <a:pt x="717797" y="216282"/>
                      <a:pt x="684459" y="217473"/>
                      <a:pt x="683665" y="225013"/>
                    </a:cubicBezTo>
                    <a:cubicBezTo>
                      <a:pt x="682871" y="232553"/>
                      <a:pt x="707081" y="248032"/>
                      <a:pt x="719384" y="253588"/>
                    </a:cubicBezTo>
                    <a:cubicBezTo>
                      <a:pt x="731687" y="259144"/>
                      <a:pt x="749547" y="263510"/>
                      <a:pt x="757484" y="258351"/>
                    </a:cubicBezTo>
                    <a:cubicBezTo>
                      <a:pt x="765422" y="253192"/>
                      <a:pt x="762643" y="232157"/>
                      <a:pt x="767009" y="222632"/>
                    </a:cubicBezTo>
                    <a:cubicBezTo>
                      <a:pt x="771375" y="213107"/>
                      <a:pt x="773359" y="207551"/>
                      <a:pt x="783678" y="201201"/>
                    </a:cubicBezTo>
                    <a:cubicBezTo>
                      <a:pt x="793997" y="194851"/>
                      <a:pt x="816619" y="189691"/>
                      <a:pt x="828922" y="184532"/>
                    </a:cubicBezTo>
                    <a:cubicBezTo>
                      <a:pt x="841225" y="179373"/>
                      <a:pt x="845988" y="169054"/>
                      <a:pt x="857497" y="170245"/>
                    </a:cubicBezTo>
                    <a:cubicBezTo>
                      <a:pt x="869006" y="171436"/>
                      <a:pt x="888453" y="182151"/>
                      <a:pt x="897978" y="191676"/>
                    </a:cubicBezTo>
                    <a:cubicBezTo>
                      <a:pt x="907503" y="201201"/>
                      <a:pt x="908694" y="217076"/>
                      <a:pt x="914647" y="227395"/>
                    </a:cubicBezTo>
                    <a:cubicBezTo>
                      <a:pt x="920600" y="237714"/>
                      <a:pt x="927347" y="246444"/>
                      <a:pt x="933697" y="253588"/>
                    </a:cubicBezTo>
                    <a:cubicBezTo>
                      <a:pt x="940047" y="260732"/>
                      <a:pt x="946397" y="263907"/>
                      <a:pt x="952747" y="270257"/>
                    </a:cubicBezTo>
                    <a:cubicBezTo>
                      <a:pt x="959097" y="276607"/>
                      <a:pt x="969019" y="284941"/>
                      <a:pt x="971797" y="291688"/>
                    </a:cubicBezTo>
                    <a:cubicBezTo>
                      <a:pt x="974575" y="298435"/>
                      <a:pt x="968225" y="304388"/>
                      <a:pt x="969415" y="310738"/>
                    </a:cubicBezTo>
                    <a:cubicBezTo>
                      <a:pt x="970605" y="317088"/>
                      <a:pt x="972987" y="325422"/>
                      <a:pt x="978940" y="329788"/>
                    </a:cubicBezTo>
                    <a:cubicBezTo>
                      <a:pt x="984893" y="334154"/>
                      <a:pt x="996006" y="328994"/>
                      <a:pt x="1005134" y="336932"/>
                    </a:cubicBezTo>
                    <a:cubicBezTo>
                      <a:pt x="1014262" y="344870"/>
                      <a:pt x="1024581" y="362729"/>
                      <a:pt x="1033709" y="377413"/>
                    </a:cubicBezTo>
                    <a:cubicBezTo>
                      <a:pt x="1042837" y="392097"/>
                      <a:pt x="1050775" y="406782"/>
                      <a:pt x="1059903" y="425038"/>
                    </a:cubicBezTo>
                    <a:cubicBezTo>
                      <a:pt x="1069031" y="443294"/>
                      <a:pt x="1077762" y="471870"/>
                      <a:pt x="1088478" y="486951"/>
                    </a:cubicBezTo>
                    <a:cubicBezTo>
                      <a:pt x="1099194" y="502032"/>
                      <a:pt x="1109116" y="504413"/>
                      <a:pt x="1124197" y="515526"/>
                    </a:cubicBezTo>
                    <a:cubicBezTo>
                      <a:pt x="1139278" y="526639"/>
                      <a:pt x="1157534" y="539735"/>
                      <a:pt x="1178965" y="553626"/>
                    </a:cubicBezTo>
                    <a:cubicBezTo>
                      <a:pt x="1200396" y="567517"/>
                      <a:pt x="1233734" y="582598"/>
                      <a:pt x="1252784" y="598870"/>
                    </a:cubicBezTo>
                    <a:cubicBezTo>
                      <a:pt x="1271834" y="615142"/>
                      <a:pt x="1283740" y="632207"/>
                      <a:pt x="1293265" y="651257"/>
                    </a:cubicBezTo>
                    <a:cubicBezTo>
                      <a:pt x="1302790" y="670307"/>
                      <a:pt x="1310331" y="688167"/>
                      <a:pt x="1309934" y="713170"/>
                    </a:cubicBezTo>
                    <a:cubicBezTo>
                      <a:pt x="1309537" y="738173"/>
                      <a:pt x="1302790" y="779448"/>
                      <a:pt x="1290884" y="801276"/>
                    </a:cubicBezTo>
                    <a:cubicBezTo>
                      <a:pt x="1278978" y="823104"/>
                      <a:pt x="1277788" y="832232"/>
                      <a:pt x="1238497" y="844138"/>
                    </a:cubicBezTo>
                    <a:cubicBezTo>
                      <a:pt x="1199206" y="856044"/>
                      <a:pt x="1131737" y="872713"/>
                      <a:pt x="1055140" y="872713"/>
                    </a:cubicBezTo>
                    <a:cubicBezTo>
                      <a:pt x="978543" y="872713"/>
                      <a:pt x="825349" y="855647"/>
                      <a:pt x="778915" y="844138"/>
                    </a:cubicBezTo>
                    <a:cubicBezTo>
                      <a:pt x="732481" y="832629"/>
                      <a:pt x="778518" y="812388"/>
                      <a:pt x="776534" y="803657"/>
                    </a:cubicBezTo>
                    <a:cubicBezTo>
                      <a:pt x="774550" y="794926"/>
                      <a:pt x="769787" y="798101"/>
                      <a:pt x="767009" y="791751"/>
                    </a:cubicBezTo>
                    <a:cubicBezTo>
                      <a:pt x="764231" y="785401"/>
                      <a:pt x="769390" y="775082"/>
                      <a:pt x="759865" y="765557"/>
                    </a:cubicBezTo>
                    <a:cubicBezTo>
                      <a:pt x="750340" y="756032"/>
                      <a:pt x="721765" y="743729"/>
                      <a:pt x="709859" y="734601"/>
                    </a:cubicBezTo>
                    <a:cubicBezTo>
                      <a:pt x="697953" y="725473"/>
                      <a:pt x="698350" y="718726"/>
                      <a:pt x="688428" y="710788"/>
                    </a:cubicBezTo>
                    <a:cubicBezTo>
                      <a:pt x="678506" y="702850"/>
                      <a:pt x="659456" y="693326"/>
                      <a:pt x="650328" y="686976"/>
                    </a:cubicBezTo>
                    <a:cubicBezTo>
                      <a:pt x="641200" y="680626"/>
                      <a:pt x="642787" y="671894"/>
                      <a:pt x="633659" y="672688"/>
                    </a:cubicBezTo>
                    <a:cubicBezTo>
                      <a:pt x="624531" y="673482"/>
                      <a:pt x="595559" y="691738"/>
                      <a:pt x="595559" y="691738"/>
                    </a:cubicBezTo>
                    <a:cubicBezTo>
                      <a:pt x="583653" y="697691"/>
                      <a:pt x="572144" y="709597"/>
                      <a:pt x="562222" y="708407"/>
                    </a:cubicBezTo>
                    <a:cubicBezTo>
                      <a:pt x="552300" y="707217"/>
                      <a:pt x="544362" y="693326"/>
                      <a:pt x="536028" y="684595"/>
                    </a:cubicBezTo>
                    <a:cubicBezTo>
                      <a:pt x="527694" y="675864"/>
                      <a:pt x="525312" y="662370"/>
                      <a:pt x="512215" y="656020"/>
                    </a:cubicBezTo>
                    <a:cubicBezTo>
                      <a:pt x="499118" y="649670"/>
                      <a:pt x="477291" y="648876"/>
                      <a:pt x="457447" y="646495"/>
                    </a:cubicBezTo>
                    <a:cubicBezTo>
                      <a:pt x="437603" y="644114"/>
                      <a:pt x="412203" y="640938"/>
                      <a:pt x="393153" y="641732"/>
                    </a:cubicBezTo>
                    <a:cubicBezTo>
                      <a:pt x="374103" y="642526"/>
                      <a:pt x="358625" y="646098"/>
                      <a:pt x="343147" y="651257"/>
                    </a:cubicBezTo>
                    <a:cubicBezTo>
                      <a:pt x="327669" y="656416"/>
                      <a:pt x="312984" y="664751"/>
                      <a:pt x="300284" y="672688"/>
                    </a:cubicBezTo>
                    <a:cubicBezTo>
                      <a:pt x="287584" y="680625"/>
                      <a:pt x="292347" y="728647"/>
                      <a:pt x="247897" y="701263"/>
                    </a:cubicBezTo>
                    <a:close/>
                  </a:path>
                </a:pathLst>
              </a:cu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BF7198F-25C3-90B1-21D8-7608B48CF2FC}"/>
                </a:ext>
              </a:extLst>
            </p:cNvPr>
            <p:cNvSpPr/>
            <p:nvPr/>
          </p:nvSpPr>
          <p:spPr>
            <a:xfrm>
              <a:off x="10506075" y="5886450"/>
              <a:ext cx="85725" cy="857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2" name="Freeform 1"/>
          <p:cNvSpPr/>
          <p:nvPr/>
        </p:nvSpPr>
        <p:spPr>
          <a:xfrm>
            <a:off x="9586452" y="3018503"/>
            <a:ext cx="1174184" cy="1435510"/>
          </a:xfrm>
          <a:custGeom>
            <a:avLst/>
            <a:gdLst>
              <a:gd name="connsiteX0" fmla="*/ 314632 w 1174184"/>
              <a:gd name="connsiteY0" fmla="*/ 0 h 1435510"/>
              <a:gd name="connsiteX1" fmla="*/ 1170038 w 1174184"/>
              <a:gd name="connsiteY1" fmla="*/ 698091 h 1435510"/>
              <a:gd name="connsiteX2" fmla="*/ 0 w 1174184"/>
              <a:gd name="connsiteY2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4184" h="1435510">
                <a:moveTo>
                  <a:pt x="314632" y="0"/>
                </a:moveTo>
                <a:cubicBezTo>
                  <a:pt x="768554" y="229419"/>
                  <a:pt x="1222477" y="458839"/>
                  <a:pt x="1170038" y="698091"/>
                </a:cubicBezTo>
                <a:cubicBezTo>
                  <a:pt x="1117599" y="937343"/>
                  <a:pt x="558799" y="1186426"/>
                  <a:pt x="0" y="143551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 2"/>
          <p:cNvSpPr/>
          <p:nvPr/>
        </p:nvSpPr>
        <p:spPr>
          <a:xfrm>
            <a:off x="8102203" y="3048000"/>
            <a:ext cx="1710391" cy="3057832"/>
          </a:xfrm>
          <a:custGeom>
            <a:avLst/>
            <a:gdLst>
              <a:gd name="connsiteX0" fmla="*/ 1710391 w 1710391"/>
              <a:gd name="connsiteY0" fmla="*/ 0 h 3057832"/>
              <a:gd name="connsiteX1" fmla="*/ 255216 w 1710391"/>
              <a:gd name="connsiteY1" fmla="*/ 993058 h 3057832"/>
              <a:gd name="connsiteX2" fmla="*/ 9410 w 1710391"/>
              <a:gd name="connsiteY2" fmla="*/ 3057832 h 305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0391" h="3057832">
                <a:moveTo>
                  <a:pt x="1710391" y="0"/>
                </a:moveTo>
                <a:cubicBezTo>
                  <a:pt x="1124552" y="241709"/>
                  <a:pt x="538713" y="483419"/>
                  <a:pt x="255216" y="993058"/>
                </a:cubicBezTo>
                <a:cubicBezTo>
                  <a:pt x="-28281" y="1502697"/>
                  <a:pt x="-9436" y="2280264"/>
                  <a:pt x="9410" y="3057832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24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C613D6B-2B54-59A9-D3DA-44FB42725ABE}"/>
              </a:ext>
            </a:extLst>
          </p:cNvPr>
          <p:cNvCxnSpPr>
            <a:cxnSpLocks/>
          </p:cNvCxnSpPr>
          <p:nvPr/>
        </p:nvCxnSpPr>
        <p:spPr>
          <a:xfrm>
            <a:off x="1255981" y="3782257"/>
            <a:ext cx="10460887" cy="35627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459BF74-F1B2-C4AA-8DE2-0334AD23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2CE31-17E1-0605-0FD4-A3F71D5A9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Default: main (master) branch</a:t>
            </a:r>
            <a:endParaRPr lang="en-ZA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D3E65C-734F-A8C8-56B1-3EF67A1CBC6C}"/>
              </a:ext>
            </a:extLst>
          </p:cNvPr>
          <p:cNvGrpSpPr/>
          <p:nvPr/>
        </p:nvGrpSpPr>
        <p:grpSpPr>
          <a:xfrm>
            <a:off x="1234961" y="3306865"/>
            <a:ext cx="1453476" cy="950784"/>
            <a:chOff x="9763124" y="4905375"/>
            <a:chExt cx="2077625" cy="131671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8628CA3-1E50-1728-33B4-234ACD98F0B8}"/>
                </a:ext>
              </a:extLst>
            </p:cNvPr>
            <p:cNvGrpSpPr/>
            <p:nvPr/>
          </p:nvGrpSpPr>
          <p:grpSpPr>
            <a:xfrm>
              <a:off x="9763124" y="4905375"/>
              <a:ext cx="2077625" cy="1316716"/>
              <a:chOff x="4889634" y="2740129"/>
              <a:chExt cx="4550816" cy="3034287"/>
            </a:xfrm>
          </p:grpSpPr>
          <p:pic>
            <p:nvPicPr>
              <p:cNvPr id="20" name="Picture 19" descr="White cloud painting">
                <a:extLst>
                  <a:ext uri="{FF2B5EF4-FFF2-40B4-BE49-F238E27FC236}">
                    <a16:creationId xmlns:a16="http://schemas.microsoft.com/office/drawing/2014/main" id="{08F4AB5E-40AB-3E49-2DA3-8FB0C8BE5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634" y="2740129"/>
                <a:ext cx="4550816" cy="3034287"/>
              </a:xfrm>
              <a:prstGeom prst="rect">
                <a:avLst/>
              </a:prstGeom>
            </p:spPr>
          </p:pic>
          <p:sp>
            <p:nvSpPr>
              <p:cNvPr id="21" name="Freeform: Shape 9">
                <a:extLst>
                  <a:ext uri="{FF2B5EF4-FFF2-40B4-BE49-F238E27FC236}">
                    <a16:creationId xmlns:a16="http://schemas.microsoft.com/office/drawing/2014/main" id="{8BD2DD36-43D5-0889-74CC-ADCFC39AEA5C}"/>
                  </a:ext>
                </a:extLst>
              </p:cNvPr>
              <p:cNvSpPr/>
              <p:nvPr/>
            </p:nvSpPr>
            <p:spPr>
              <a:xfrm>
                <a:off x="6319591" y="4787518"/>
                <a:ext cx="1309948" cy="872713"/>
              </a:xfrm>
              <a:custGeom>
                <a:avLst/>
                <a:gdLst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78878 w 1309948"/>
                  <a:gd name="connsiteY16" fmla="*/ 74995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86022 w 1309948"/>
                  <a:gd name="connsiteY16" fmla="*/ 65470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309948" h="872713">
                    <a:moveTo>
                      <a:pt x="247897" y="701263"/>
                    </a:moveTo>
                    <a:cubicBezTo>
                      <a:pt x="203447" y="673879"/>
                      <a:pt x="74065" y="556007"/>
                      <a:pt x="33584" y="508382"/>
                    </a:cubicBezTo>
                    <a:cubicBezTo>
                      <a:pt x="-6897" y="460757"/>
                      <a:pt x="8978" y="440913"/>
                      <a:pt x="5009" y="415513"/>
                    </a:cubicBezTo>
                    <a:cubicBezTo>
                      <a:pt x="1040" y="390113"/>
                      <a:pt x="7391" y="371857"/>
                      <a:pt x="9772" y="355982"/>
                    </a:cubicBezTo>
                    <a:cubicBezTo>
                      <a:pt x="12153" y="340107"/>
                      <a:pt x="19297" y="334154"/>
                      <a:pt x="19297" y="320263"/>
                    </a:cubicBezTo>
                    <a:cubicBezTo>
                      <a:pt x="19297" y="306372"/>
                      <a:pt x="12550" y="289307"/>
                      <a:pt x="9772" y="272638"/>
                    </a:cubicBezTo>
                    <a:cubicBezTo>
                      <a:pt x="6994" y="255969"/>
                      <a:pt x="-5309" y="242079"/>
                      <a:pt x="2628" y="220251"/>
                    </a:cubicBezTo>
                    <a:cubicBezTo>
                      <a:pt x="10565" y="198423"/>
                      <a:pt x="43110" y="155957"/>
                      <a:pt x="57397" y="141670"/>
                    </a:cubicBezTo>
                    <a:cubicBezTo>
                      <a:pt x="71684" y="127383"/>
                      <a:pt x="72081" y="141670"/>
                      <a:pt x="88353" y="134526"/>
                    </a:cubicBezTo>
                    <a:cubicBezTo>
                      <a:pt x="104625" y="127382"/>
                      <a:pt x="137169" y="107141"/>
                      <a:pt x="155028" y="98807"/>
                    </a:cubicBezTo>
                    <a:cubicBezTo>
                      <a:pt x="172887" y="90473"/>
                      <a:pt x="178840" y="91664"/>
                      <a:pt x="195509" y="84520"/>
                    </a:cubicBezTo>
                    <a:cubicBezTo>
                      <a:pt x="212178" y="77376"/>
                      <a:pt x="237578" y="63486"/>
                      <a:pt x="255040" y="55945"/>
                    </a:cubicBezTo>
                    <a:cubicBezTo>
                      <a:pt x="272502" y="48404"/>
                      <a:pt x="284806" y="46023"/>
                      <a:pt x="300284" y="39276"/>
                    </a:cubicBezTo>
                    <a:cubicBezTo>
                      <a:pt x="315762" y="32529"/>
                      <a:pt x="331240" y="21813"/>
                      <a:pt x="347909" y="15463"/>
                    </a:cubicBezTo>
                    <a:cubicBezTo>
                      <a:pt x="364578" y="9113"/>
                      <a:pt x="383231" y="-3983"/>
                      <a:pt x="400297" y="1176"/>
                    </a:cubicBezTo>
                    <a:cubicBezTo>
                      <a:pt x="417363" y="6335"/>
                      <a:pt x="436015" y="35704"/>
                      <a:pt x="450303" y="46420"/>
                    </a:cubicBezTo>
                    <a:cubicBezTo>
                      <a:pt x="464591" y="57136"/>
                      <a:pt x="476894" y="59517"/>
                      <a:pt x="486022" y="65470"/>
                    </a:cubicBezTo>
                    <a:cubicBezTo>
                      <a:pt x="495150" y="71423"/>
                      <a:pt x="491975" y="79360"/>
                      <a:pt x="505072" y="82138"/>
                    </a:cubicBezTo>
                    <a:cubicBezTo>
                      <a:pt x="518169" y="84916"/>
                      <a:pt x="547934" y="83328"/>
                      <a:pt x="564603" y="82138"/>
                    </a:cubicBezTo>
                    <a:cubicBezTo>
                      <a:pt x="581272" y="80948"/>
                      <a:pt x="591590" y="72217"/>
                      <a:pt x="605084" y="74995"/>
                    </a:cubicBezTo>
                    <a:cubicBezTo>
                      <a:pt x="618578" y="77773"/>
                      <a:pt x="632865" y="91267"/>
                      <a:pt x="645565" y="98807"/>
                    </a:cubicBezTo>
                    <a:cubicBezTo>
                      <a:pt x="658265" y="106347"/>
                      <a:pt x="671362" y="112300"/>
                      <a:pt x="681284" y="120238"/>
                    </a:cubicBezTo>
                    <a:cubicBezTo>
                      <a:pt x="691206" y="128175"/>
                      <a:pt x="698350" y="136907"/>
                      <a:pt x="705097" y="146432"/>
                    </a:cubicBezTo>
                    <a:cubicBezTo>
                      <a:pt x="711844" y="155957"/>
                      <a:pt x="718590" y="167069"/>
                      <a:pt x="721765" y="177388"/>
                    </a:cubicBezTo>
                    <a:cubicBezTo>
                      <a:pt x="724940" y="187707"/>
                      <a:pt x="730497" y="200408"/>
                      <a:pt x="724147" y="208345"/>
                    </a:cubicBezTo>
                    <a:cubicBezTo>
                      <a:pt x="717797" y="216282"/>
                      <a:pt x="684459" y="217473"/>
                      <a:pt x="683665" y="225013"/>
                    </a:cubicBezTo>
                    <a:cubicBezTo>
                      <a:pt x="682871" y="232553"/>
                      <a:pt x="707081" y="248032"/>
                      <a:pt x="719384" y="253588"/>
                    </a:cubicBezTo>
                    <a:cubicBezTo>
                      <a:pt x="731687" y="259144"/>
                      <a:pt x="749547" y="263510"/>
                      <a:pt x="757484" y="258351"/>
                    </a:cubicBezTo>
                    <a:cubicBezTo>
                      <a:pt x="765422" y="253192"/>
                      <a:pt x="762643" y="232157"/>
                      <a:pt x="767009" y="222632"/>
                    </a:cubicBezTo>
                    <a:cubicBezTo>
                      <a:pt x="771375" y="213107"/>
                      <a:pt x="773359" y="207551"/>
                      <a:pt x="783678" y="201201"/>
                    </a:cubicBezTo>
                    <a:cubicBezTo>
                      <a:pt x="793997" y="194851"/>
                      <a:pt x="816619" y="189691"/>
                      <a:pt x="828922" y="184532"/>
                    </a:cubicBezTo>
                    <a:cubicBezTo>
                      <a:pt x="841225" y="179373"/>
                      <a:pt x="845988" y="169054"/>
                      <a:pt x="857497" y="170245"/>
                    </a:cubicBezTo>
                    <a:cubicBezTo>
                      <a:pt x="869006" y="171436"/>
                      <a:pt x="888453" y="182151"/>
                      <a:pt x="897978" y="191676"/>
                    </a:cubicBezTo>
                    <a:cubicBezTo>
                      <a:pt x="907503" y="201201"/>
                      <a:pt x="908694" y="217076"/>
                      <a:pt x="914647" y="227395"/>
                    </a:cubicBezTo>
                    <a:cubicBezTo>
                      <a:pt x="920600" y="237714"/>
                      <a:pt x="927347" y="246444"/>
                      <a:pt x="933697" y="253588"/>
                    </a:cubicBezTo>
                    <a:cubicBezTo>
                      <a:pt x="940047" y="260732"/>
                      <a:pt x="946397" y="263907"/>
                      <a:pt x="952747" y="270257"/>
                    </a:cubicBezTo>
                    <a:cubicBezTo>
                      <a:pt x="959097" y="276607"/>
                      <a:pt x="969019" y="284941"/>
                      <a:pt x="971797" y="291688"/>
                    </a:cubicBezTo>
                    <a:cubicBezTo>
                      <a:pt x="974575" y="298435"/>
                      <a:pt x="968225" y="304388"/>
                      <a:pt x="969415" y="310738"/>
                    </a:cubicBezTo>
                    <a:cubicBezTo>
                      <a:pt x="970605" y="317088"/>
                      <a:pt x="972987" y="325422"/>
                      <a:pt x="978940" y="329788"/>
                    </a:cubicBezTo>
                    <a:cubicBezTo>
                      <a:pt x="984893" y="334154"/>
                      <a:pt x="996006" y="328994"/>
                      <a:pt x="1005134" y="336932"/>
                    </a:cubicBezTo>
                    <a:cubicBezTo>
                      <a:pt x="1014262" y="344870"/>
                      <a:pt x="1024581" y="362729"/>
                      <a:pt x="1033709" y="377413"/>
                    </a:cubicBezTo>
                    <a:cubicBezTo>
                      <a:pt x="1042837" y="392097"/>
                      <a:pt x="1050775" y="406782"/>
                      <a:pt x="1059903" y="425038"/>
                    </a:cubicBezTo>
                    <a:cubicBezTo>
                      <a:pt x="1069031" y="443294"/>
                      <a:pt x="1077762" y="471870"/>
                      <a:pt x="1088478" y="486951"/>
                    </a:cubicBezTo>
                    <a:cubicBezTo>
                      <a:pt x="1099194" y="502032"/>
                      <a:pt x="1109116" y="504413"/>
                      <a:pt x="1124197" y="515526"/>
                    </a:cubicBezTo>
                    <a:cubicBezTo>
                      <a:pt x="1139278" y="526639"/>
                      <a:pt x="1157534" y="539735"/>
                      <a:pt x="1178965" y="553626"/>
                    </a:cubicBezTo>
                    <a:cubicBezTo>
                      <a:pt x="1200396" y="567517"/>
                      <a:pt x="1233734" y="582598"/>
                      <a:pt x="1252784" y="598870"/>
                    </a:cubicBezTo>
                    <a:cubicBezTo>
                      <a:pt x="1271834" y="615142"/>
                      <a:pt x="1283740" y="632207"/>
                      <a:pt x="1293265" y="651257"/>
                    </a:cubicBezTo>
                    <a:cubicBezTo>
                      <a:pt x="1302790" y="670307"/>
                      <a:pt x="1310331" y="688167"/>
                      <a:pt x="1309934" y="713170"/>
                    </a:cubicBezTo>
                    <a:cubicBezTo>
                      <a:pt x="1309537" y="738173"/>
                      <a:pt x="1302790" y="779448"/>
                      <a:pt x="1290884" y="801276"/>
                    </a:cubicBezTo>
                    <a:cubicBezTo>
                      <a:pt x="1278978" y="823104"/>
                      <a:pt x="1277788" y="832232"/>
                      <a:pt x="1238497" y="844138"/>
                    </a:cubicBezTo>
                    <a:cubicBezTo>
                      <a:pt x="1199206" y="856044"/>
                      <a:pt x="1131737" y="872713"/>
                      <a:pt x="1055140" y="872713"/>
                    </a:cubicBezTo>
                    <a:cubicBezTo>
                      <a:pt x="978543" y="872713"/>
                      <a:pt x="825349" y="855647"/>
                      <a:pt x="778915" y="844138"/>
                    </a:cubicBezTo>
                    <a:cubicBezTo>
                      <a:pt x="732481" y="832629"/>
                      <a:pt x="778518" y="812388"/>
                      <a:pt x="776534" y="803657"/>
                    </a:cubicBezTo>
                    <a:cubicBezTo>
                      <a:pt x="774550" y="794926"/>
                      <a:pt x="769787" y="798101"/>
                      <a:pt x="767009" y="791751"/>
                    </a:cubicBezTo>
                    <a:cubicBezTo>
                      <a:pt x="764231" y="785401"/>
                      <a:pt x="769390" y="775082"/>
                      <a:pt x="759865" y="765557"/>
                    </a:cubicBezTo>
                    <a:cubicBezTo>
                      <a:pt x="750340" y="756032"/>
                      <a:pt x="721765" y="743729"/>
                      <a:pt x="709859" y="734601"/>
                    </a:cubicBezTo>
                    <a:cubicBezTo>
                      <a:pt x="697953" y="725473"/>
                      <a:pt x="698350" y="718726"/>
                      <a:pt x="688428" y="710788"/>
                    </a:cubicBezTo>
                    <a:cubicBezTo>
                      <a:pt x="678506" y="702850"/>
                      <a:pt x="659456" y="693326"/>
                      <a:pt x="650328" y="686976"/>
                    </a:cubicBezTo>
                    <a:cubicBezTo>
                      <a:pt x="641200" y="680626"/>
                      <a:pt x="642787" y="671894"/>
                      <a:pt x="633659" y="672688"/>
                    </a:cubicBezTo>
                    <a:cubicBezTo>
                      <a:pt x="624531" y="673482"/>
                      <a:pt x="595559" y="691738"/>
                      <a:pt x="595559" y="691738"/>
                    </a:cubicBezTo>
                    <a:cubicBezTo>
                      <a:pt x="583653" y="697691"/>
                      <a:pt x="572144" y="709597"/>
                      <a:pt x="562222" y="708407"/>
                    </a:cubicBezTo>
                    <a:cubicBezTo>
                      <a:pt x="552300" y="707217"/>
                      <a:pt x="544362" y="693326"/>
                      <a:pt x="536028" y="684595"/>
                    </a:cubicBezTo>
                    <a:cubicBezTo>
                      <a:pt x="527694" y="675864"/>
                      <a:pt x="525312" y="662370"/>
                      <a:pt x="512215" y="656020"/>
                    </a:cubicBezTo>
                    <a:cubicBezTo>
                      <a:pt x="499118" y="649670"/>
                      <a:pt x="477291" y="648876"/>
                      <a:pt x="457447" y="646495"/>
                    </a:cubicBezTo>
                    <a:cubicBezTo>
                      <a:pt x="437603" y="644114"/>
                      <a:pt x="412203" y="640938"/>
                      <a:pt x="393153" y="641732"/>
                    </a:cubicBezTo>
                    <a:cubicBezTo>
                      <a:pt x="374103" y="642526"/>
                      <a:pt x="358625" y="646098"/>
                      <a:pt x="343147" y="651257"/>
                    </a:cubicBezTo>
                    <a:cubicBezTo>
                      <a:pt x="327669" y="656416"/>
                      <a:pt x="312984" y="664751"/>
                      <a:pt x="300284" y="672688"/>
                    </a:cubicBezTo>
                    <a:cubicBezTo>
                      <a:pt x="287584" y="680625"/>
                      <a:pt x="292347" y="728647"/>
                      <a:pt x="247897" y="701263"/>
                    </a:cubicBezTo>
                    <a:close/>
                  </a:path>
                </a:pathLst>
              </a:cu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3162C5-474D-4527-F5C1-3FBBA232426D}"/>
                </a:ext>
              </a:extLst>
            </p:cNvPr>
            <p:cNvSpPr/>
            <p:nvPr/>
          </p:nvSpPr>
          <p:spPr>
            <a:xfrm>
              <a:off x="10506075" y="5886450"/>
              <a:ext cx="85725" cy="857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pic>
        <p:nvPicPr>
          <p:cNvPr id="22" name="Picture 21" descr="Home office">
            <a:extLst>
              <a:ext uri="{FF2B5EF4-FFF2-40B4-BE49-F238E27FC236}">
                <a16:creationId xmlns:a16="http://schemas.microsoft.com/office/drawing/2014/main" id="{CF0F7F2E-455E-3A28-164B-5CD3FCCB74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24" y="4976651"/>
            <a:ext cx="1426732" cy="9507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3FCB59-48CF-2E3A-6A81-30D49659D6EE}"/>
              </a:ext>
            </a:extLst>
          </p:cNvPr>
          <p:cNvSpPr txBox="1"/>
          <p:nvPr/>
        </p:nvSpPr>
        <p:spPr>
          <a:xfrm>
            <a:off x="1352482" y="3344919"/>
            <a:ext cx="100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main</a:t>
            </a:r>
            <a:endParaRPr lang="en-ZA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BD10CAA9-A27F-F393-FD95-E7203D22C651}"/>
              </a:ext>
            </a:extLst>
          </p:cNvPr>
          <p:cNvSpPr/>
          <p:nvPr/>
        </p:nvSpPr>
        <p:spPr>
          <a:xfrm>
            <a:off x="1234961" y="4257650"/>
            <a:ext cx="1578459" cy="719000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pull</a:t>
            </a:r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25" name="Flowchart: Punched Tape 24">
            <a:extLst>
              <a:ext uri="{FF2B5EF4-FFF2-40B4-BE49-F238E27FC236}">
                <a16:creationId xmlns:a16="http://schemas.microsoft.com/office/drawing/2014/main" id="{5D6F72B6-8E5F-66A5-6179-55CBEF36F667}"/>
              </a:ext>
            </a:extLst>
          </p:cNvPr>
          <p:cNvSpPr/>
          <p:nvPr/>
        </p:nvSpPr>
        <p:spPr>
          <a:xfrm>
            <a:off x="2737556" y="5072198"/>
            <a:ext cx="1459797" cy="719000"/>
          </a:xfrm>
          <a:prstGeom prst="flowChartPunchedTap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Add another option</a:t>
            </a:r>
            <a:endParaRPr lang="en-ZA" sz="1400" dirty="0">
              <a:solidFill>
                <a:schemeClr val="tx1"/>
              </a:solidFill>
            </a:endParaRPr>
          </a:p>
        </p:txBody>
      </p:sp>
      <p:pic>
        <p:nvPicPr>
          <p:cNvPr id="26" name="Picture 25" descr="Home office">
            <a:extLst>
              <a:ext uri="{FF2B5EF4-FFF2-40B4-BE49-F238E27FC236}">
                <a16:creationId xmlns:a16="http://schemas.microsoft.com/office/drawing/2014/main" id="{D703FDE3-AB77-3551-15E7-6D79D76F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353" y="4976650"/>
            <a:ext cx="1426732" cy="95078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312F547-427B-8C7C-D5E0-1252239684E4}"/>
              </a:ext>
            </a:extLst>
          </p:cNvPr>
          <p:cNvGrpSpPr/>
          <p:nvPr/>
        </p:nvGrpSpPr>
        <p:grpSpPr>
          <a:xfrm>
            <a:off x="4197353" y="3306865"/>
            <a:ext cx="1453476" cy="950784"/>
            <a:chOff x="9763124" y="4905375"/>
            <a:chExt cx="2077625" cy="131671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9E2D196-0B07-93B3-8854-CDC62082DD6C}"/>
                </a:ext>
              </a:extLst>
            </p:cNvPr>
            <p:cNvGrpSpPr/>
            <p:nvPr/>
          </p:nvGrpSpPr>
          <p:grpSpPr>
            <a:xfrm>
              <a:off x="9763124" y="4905375"/>
              <a:ext cx="2077625" cy="1316716"/>
              <a:chOff x="4889634" y="2740129"/>
              <a:chExt cx="4550816" cy="3034287"/>
            </a:xfrm>
          </p:grpSpPr>
          <p:pic>
            <p:nvPicPr>
              <p:cNvPr id="30" name="Picture 29" descr="White cloud painting">
                <a:extLst>
                  <a:ext uri="{FF2B5EF4-FFF2-40B4-BE49-F238E27FC236}">
                    <a16:creationId xmlns:a16="http://schemas.microsoft.com/office/drawing/2014/main" id="{3F9B5CFB-6B75-1A47-A387-0B9243D10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634" y="2740129"/>
                <a:ext cx="4550816" cy="3034287"/>
              </a:xfrm>
              <a:prstGeom prst="rect">
                <a:avLst/>
              </a:prstGeom>
            </p:spPr>
          </p:pic>
          <p:sp>
            <p:nvSpPr>
              <p:cNvPr id="31" name="Freeform: Shape 9">
                <a:extLst>
                  <a:ext uri="{FF2B5EF4-FFF2-40B4-BE49-F238E27FC236}">
                    <a16:creationId xmlns:a16="http://schemas.microsoft.com/office/drawing/2014/main" id="{D58822EC-149B-9308-53C3-FAB65DDD9387}"/>
                  </a:ext>
                </a:extLst>
              </p:cNvPr>
              <p:cNvSpPr/>
              <p:nvPr/>
            </p:nvSpPr>
            <p:spPr>
              <a:xfrm>
                <a:off x="6319591" y="4787518"/>
                <a:ext cx="1309948" cy="872713"/>
              </a:xfrm>
              <a:custGeom>
                <a:avLst/>
                <a:gdLst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78878 w 1309948"/>
                  <a:gd name="connsiteY16" fmla="*/ 74995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86022 w 1309948"/>
                  <a:gd name="connsiteY16" fmla="*/ 65470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309948" h="872713">
                    <a:moveTo>
                      <a:pt x="247897" y="701263"/>
                    </a:moveTo>
                    <a:cubicBezTo>
                      <a:pt x="203447" y="673879"/>
                      <a:pt x="74065" y="556007"/>
                      <a:pt x="33584" y="508382"/>
                    </a:cubicBezTo>
                    <a:cubicBezTo>
                      <a:pt x="-6897" y="460757"/>
                      <a:pt x="8978" y="440913"/>
                      <a:pt x="5009" y="415513"/>
                    </a:cubicBezTo>
                    <a:cubicBezTo>
                      <a:pt x="1040" y="390113"/>
                      <a:pt x="7391" y="371857"/>
                      <a:pt x="9772" y="355982"/>
                    </a:cubicBezTo>
                    <a:cubicBezTo>
                      <a:pt x="12153" y="340107"/>
                      <a:pt x="19297" y="334154"/>
                      <a:pt x="19297" y="320263"/>
                    </a:cubicBezTo>
                    <a:cubicBezTo>
                      <a:pt x="19297" y="306372"/>
                      <a:pt x="12550" y="289307"/>
                      <a:pt x="9772" y="272638"/>
                    </a:cubicBezTo>
                    <a:cubicBezTo>
                      <a:pt x="6994" y="255969"/>
                      <a:pt x="-5309" y="242079"/>
                      <a:pt x="2628" y="220251"/>
                    </a:cubicBezTo>
                    <a:cubicBezTo>
                      <a:pt x="10565" y="198423"/>
                      <a:pt x="43110" y="155957"/>
                      <a:pt x="57397" y="141670"/>
                    </a:cubicBezTo>
                    <a:cubicBezTo>
                      <a:pt x="71684" y="127383"/>
                      <a:pt x="72081" y="141670"/>
                      <a:pt x="88353" y="134526"/>
                    </a:cubicBezTo>
                    <a:cubicBezTo>
                      <a:pt x="104625" y="127382"/>
                      <a:pt x="137169" y="107141"/>
                      <a:pt x="155028" y="98807"/>
                    </a:cubicBezTo>
                    <a:cubicBezTo>
                      <a:pt x="172887" y="90473"/>
                      <a:pt x="178840" y="91664"/>
                      <a:pt x="195509" y="84520"/>
                    </a:cubicBezTo>
                    <a:cubicBezTo>
                      <a:pt x="212178" y="77376"/>
                      <a:pt x="237578" y="63486"/>
                      <a:pt x="255040" y="55945"/>
                    </a:cubicBezTo>
                    <a:cubicBezTo>
                      <a:pt x="272502" y="48404"/>
                      <a:pt x="284806" y="46023"/>
                      <a:pt x="300284" y="39276"/>
                    </a:cubicBezTo>
                    <a:cubicBezTo>
                      <a:pt x="315762" y="32529"/>
                      <a:pt x="331240" y="21813"/>
                      <a:pt x="347909" y="15463"/>
                    </a:cubicBezTo>
                    <a:cubicBezTo>
                      <a:pt x="364578" y="9113"/>
                      <a:pt x="383231" y="-3983"/>
                      <a:pt x="400297" y="1176"/>
                    </a:cubicBezTo>
                    <a:cubicBezTo>
                      <a:pt x="417363" y="6335"/>
                      <a:pt x="436015" y="35704"/>
                      <a:pt x="450303" y="46420"/>
                    </a:cubicBezTo>
                    <a:cubicBezTo>
                      <a:pt x="464591" y="57136"/>
                      <a:pt x="476894" y="59517"/>
                      <a:pt x="486022" y="65470"/>
                    </a:cubicBezTo>
                    <a:cubicBezTo>
                      <a:pt x="495150" y="71423"/>
                      <a:pt x="491975" y="79360"/>
                      <a:pt x="505072" y="82138"/>
                    </a:cubicBezTo>
                    <a:cubicBezTo>
                      <a:pt x="518169" y="84916"/>
                      <a:pt x="547934" y="83328"/>
                      <a:pt x="564603" y="82138"/>
                    </a:cubicBezTo>
                    <a:cubicBezTo>
                      <a:pt x="581272" y="80948"/>
                      <a:pt x="591590" y="72217"/>
                      <a:pt x="605084" y="74995"/>
                    </a:cubicBezTo>
                    <a:cubicBezTo>
                      <a:pt x="618578" y="77773"/>
                      <a:pt x="632865" y="91267"/>
                      <a:pt x="645565" y="98807"/>
                    </a:cubicBezTo>
                    <a:cubicBezTo>
                      <a:pt x="658265" y="106347"/>
                      <a:pt x="671362" y="112300"/>
                      <a:pt x="681284" y="120238"/>
                    </a:cubicBezTo>
                    <a:cubicBezTo>
                      <a:pt x="691206" y="128175"/>
                      <a:pt x="698350" y="136907"/>
                      <a:pt x="705097" y="146432"/>
                    </a:cubicBezTo>
                    <a:cubicBezTo>
                      <a:pt x="711844" y="155957"/>
                      <a:pt x="718590" y="167069"/>
                      <a:pt x="721765" y="177388"/>
                    </a:cubicBezTo>
                    <a:cubicBezTo>
                      <a:pt x="724940" y="187707"/>
                      <a:pt x="730497" y="200408"/>
                      <a:pt x="724147" y="208345"/>
                    </a:cubicBezTo>
                    <a:cubicBezTo>
                      <a:pt x="717797" y="216282"/>
                      <a:pt x="684459" y="217473"/>
                      <a:pt x="683665" y="225013"/>
                    </a:cubicBezTo>
                    <a:cubicBezTo>
                      <a:pt x="682871" y="232553"/>
                      <a:pt x="707081" y="248032"/>
                      <a:pt x="719384" y="253588"/>
                    </a:cubicBezTo>
                    <a:cubicBezTo>
                      <a:pt x="731687" y="259144"/>
                      <a:pt x="749547" y="263510"/>
                      <a:pt x="757484" y="258351"/>
                    </a:cubicBezTo>
                    <a:cubicBezTo>
                      <a:pt x="765422" y="253192"/>
                      <a:pt x="762643" y="232157"/>
                      <a:pt x="767009" y="222632"/>
                    </a:cubicBezTo>
                    <a:cubicBezTo>
                      <a:pt x="771375" y="213107"/>
                      <a:pt x="773359" y="207551"/>
                      <a:pt x="783678" y="201201"/>
                    </a:cubicBezTo>
                    <a:cubicBezTo>
                      <a:pt x="793997" y="194851"/>
                      <a:pt x="816619" y="189691"/>
                      <a:pt x="828922" y="184532"/>
                    </a:cubicBezTo>
                    <a:cubicBezTo>
                      <a:pt x="841225" y="179373"/>
                      <a:pt x="845988" y="169054"/>
                      <a:pt x="857497" y="170245"/>
                    </a:cubicBezTo>
                    <a:cubicBezTo>
                      <a:pt x="869006" y="171436"/>
                      <a:pt x="888453" y="182151"/>
                      <a:pt x="897978" y="191676"/>
                    </a:cubicBezTo>
                    <a:cubicBezTo>
                      <a:pt x="907503" y="201201"/>
                      <a:pt x="908694" y="217076"/>
                      <a:pt x="914647" y="227395"/>
                    </a:cubicBezTo>
                    <a:cubicBezTo>
                      <a:pt x="920600" y="237714"/>
                      <a:pt x="927347" y="246444"/>
                      <a:pt x="933697" y="253588"/>
                    </a:cubicBezTo>
                    <a:cubicBezTo>
                      <a:pt x="940047" y="260732"/>
                      <a:pt x="946397" y="263907"/>
                      <a:pt x="952747" y="270257"/>
                    </a:cubicBezTo>
                    <a:cubicBezTo>
                      <a:pt x="959097" y="276607"/>
                      <a:pt x="969019" y="284941"/>
                      <a:pt x="971797" y="291688"/>
                    </a:cubicBezTo>
                    <a:cubicBezTo>
                      <a:pt x="974575" y="298435"/>
                      <a:pt x="968225" y="304388"/>
                      <a:pt x="969415" y="310738"/>
                    </a:cubicBezTo>
                    <a:cubicBezTo>
                      <a:pt x="970605" y="317088"/>
                      <a:pt x="972987" y="325422"/>
                      <a:pt x="978940" y="329788"/>
                    </a:cubicBezTo>
                    <a:cubicBezTo>
                      <a:pt x="984893" y="334154"/>
                      <a:pt x="996006" y="328994"/>
                      <a:pt x="1005134" y="336932"/>
                    </a:cubicBezTo>
                    <a:cubicBezTo>
                      <a:pt x="1014262" y="344870"/>
                      <a:pt x="1024581" y="362729"/>
                      <a:pt x="1033709" y="377413"/>
                    </a:cubicBezTo>
                    <a:cubicBezTo>
                      <a:pt x="1042837" y="392097"/>
                      <a:pt x="1050775" y="406782"/>
                      <a:pt x="1059903" y="425038"/>
                    </a:cubicBezTo>
                    <a:cubicBezTo>
                      <a:pt x="1069031" y="443294"/>
                      <a:pt x="1077762" y="471870"/>
                      <a:pt x="1088478" y="486951"/>
                    </a:cubicBezTo>
                    <a:cubicBezTo>
                      <a:pt x="1099194" y="502032"/>
                      <a:pt x="1109116" y="504413"/>
                      <a:pt x="1124197" y="515526"/>
                    </a:cubicBezTo>
                    <a:cubicBezTo>
                      <a:pt x="1139278" y="526639"/>
                      <a:pt x="1157534" y="539735"/>
                      <a:pt x="1178965" y="553626"/>
                    </a:cubicBezTo>
                    <a:cubicBezTo>
                      <a:pt x="1200396" y="567517"/>
                      <a:pt x="1233734" y="582598"/>
                      <a:pt x="1252784" y="598870"/>
                    </a:cubicBezTo>
                    <a:cubicBezTo>
                      <a:pt x="1271834" y="615142"/>
                      <a:pt x="1283740" y="632207"/>
                      <a:pt x="1293265" y="651257"/>
                    </a:cubicBezTo>
                    <a:cubicBezTo>
                      <a:pt x="1302790" y="670307"/>
                      <a:pt x="1310331" y="688167"/>
                      <a:pt x="1309934" y="713170"/>
                    </a:cubicBezTo>
                    <a:cubicBezTo>
                      <a:pt x="1309537" y="738173"/>
                      <a:pt x="1302790" y="779448"/>
                      <a:pt x="1290884" y="801276"/>
                    </a:cubicBezTo>
                    <a:cubicBezTo>
                      <a:pt x="1278978" y="823104"/>
                      <a:pt x="1277788" y="832232"/>
                      <a:pt x="1238497" y="844138"/>
                    </a:cubicBezTo>
                    <a:cubicBezTo>
                      <a:pt x="1199206" y="856044"/>
                      <a:pt x="1131737" y="872713"/>
                      <a:pt x="1055140" y="872713"/>
                    </a:cubicBezTo>
                    <a:cubicBezTo>
                      <a:pt x="978543" y="872713"/>
                      <a:pt x="825349" y="855647"/>
                      <a:pt x="778915" y="844138"/>
                    </a:cubicBezTo>
                    <a:cubicBezTo>
                      <a:pt x="732481" y="832629"/>
                      <a:pt x="778518" y="812388"/>
                      <a:pt x="776534" y="803657"/>
                    </a:cubicBezTo>
                    <a:cubicBezTo>
                      <a:pt x="774550" y="794926"/>
                      <a:pt x="769787" y="798101"/>
                      <a:pt x="767009" y="791751"/>
                    </a:cubicBezTo>
                    <a:cubicBezTo>
                      <a:pt x="764231" y="785401"/>
                      <a:pt x="769390" y="775082"/>
                      <a:pt x="759865" y="765557"/>
                    </a:cubicBezTo>
                    <a:cubicBezTo>
                      <a:pt x="750340" y="756032"/>
                      <a:pt x="721765" y="743729"/>
                      <a:pt x="709859" y="734601"/>
                    </a:cubicBezTo>
                    <a:cubicBezTo>
                      <a:pt x="697953" y="725473"/>
                      <a:pt x="698350" y="718726"/>
                      <a:pt x="688428" y="710788"/>
                    </a:cubicBezTo>
                    <a:cubicBezTo>
                      <a:pt x="678506" y="702850"/>
                      <a:pt x="659456" y="693326"/>
                      <a:pt x="650328" y="686976"/>
                    </a:cubicBezTo>
                    <a:cubicBezTo>
                      <a:pt x="641200" y="680626"/>
                      <a:pt x="642787" y="671894"/>
                      <a:pt x="633659" y="672688"/>
                    </a:cubicBezTo>
                    <a:cubicBezTo>
                      <a:pt x="624531" y="673482"/>
                      <a:pt x="595559" y="691738"/>
                      <a:pt x="595559" y="691738"/>
                    </a:cubicBezTo>
                    <a:cubicBezTo>
                      <a:pt x="583653" y="697691"/>
                      <a:pt x="572144" y="709597"/>
                      <a:pt x="562222" y="708407"/>
                    </a:cubicBezTo>
                    <a:cubicBezTo>
                      <a:pt x="552300" y="707217"/>
                      <a:pt x="544362" y="693326"/>
                      <a:pt x="536028" y="684595"/>
                    </a:cubicBezTo>
                    <a:cubicBezTo>
                      <a:pt x="527694" y="675864"/>
                      <a:pt x="525312" y="662370"/>
                      <a:pt x="512215" y="656020"/>
                    </a:cubicBezTo>
                    <a:cubicBezTo>
                      <a:pt x="499118" y="649670"/>
                      <a:pt x="477291" y="648876"/>
                      <a:pt x="457447" y="646495"/>
                    </a:cubicBezTo>
                    <a:cubicBezTo>
                      <a:pt x="437603" y="644114"/>
                      <a:pt x="412203" y="640938"/>
                      <a:pt x="393153" y="641732"/>
                    </a:cubicBezTo>
                    <a:cubicBezTo>
                      <a:pt x="374103" y="642526"/>
                      <a:pt x="358625" y="646098"/>
                      <a:pt x="343147" y="651257"/>
                    </a:cubicBezTo>
                    <a:cubicBezTo>
                      <a:pt x="327669" y="656416"/>
                      <a:pt x="312984" y="664751"/>
                      <a:pt x="300284" y="672688"/>
                    </a:cubicBezTo>
                    <a:cubicBezTo>
                      <a:pt x="287584" y="680625"/>
                      <a:pt x="292347" y="728647"/>
                      <a:pt x="247897" y="701263"/>
                    </a:cubicBezTo>
                    <a:close/>
                  </a:path>
                </a:pathLst>
              </a:cu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A5DC1A7-13EA-F60C-A291-5520B984333C}"/>
                </a:ext>
              </a:extLst>
            </p:cNvPr>
            <p:cNvSpPr/>
            <p:nvPr/>
          </p:nvSpPr>
          <p:spPr>
            <a:xfrm>
              <a:off x="10506075" y="5886450"/>
              <a:ext cx="85725" cy="857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DAC97A0-E13A-1064-8EF2-A4736E6C11AC}"/>
              </a:ext>
            </a:extLst>
          </p:cNvPr>
          <p:cNvSpPr txBox="1"/>
          <p:nvPr/>
        </p:nvSpPr>
        <p:spPr>
          <a:xfrm>
            <a:off x="4314874" y="3344919"/>
            <a:ext cx="100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main</a:t>
            </a:r>
            <a:endParaRPr lang="en-ZA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C90F3ADE-BCAE-4239-FF61-B7A649BD9D38}"/>
              </a:ext>
            </a:extLst>
          </p:cNvPr>
          <p:cNvSpPr/>
          <p:nvPr/>
        </p:nvSpPr>
        <p:spPr>
          <a:xfrm>
            <a:off x="4120519" y="4246939"/>
            <a:ext cx="1580400" cy="719000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push</a:t>
            </a:r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839037-804B-C951-3D41-1D02FA2F0594}"/>
              </a:ext>
            </a:extLst>
          </p:cNvPr>
          <p:cNvSpPr txBox="1"/>
          <p:nvPr/>
        </p:nvSpPr>
        <p:spPr>
          <a:xfrm>
            <a:off x="115614" y="5244663"/>
            <a:ext cx="123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 A</a:t>
            </a:r>
            <a:endParaRPr lang="en-ZA" dirty="0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036786FE-BDEB-FAF2-A299-121C0675F108}"/>
              </a:ext>
            </a:extLst>
          </p:cNvPr>
          <p:cNvSpPr/>
          <p:nvPr/>
        </p:nvSpPr>
        <p:spPr>
          <a:xfrm>
            <a:off x="5857942" y="2638520"/>
            <a:ext cx="1580400" cy="719000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pull</a:t>
            </a:r>
            <a:endParaRPr lang="en-ZA" dirty="0">
              <a:solidFill>
                <a:schemeClr val="tx1"/>
              </a:solidFill>
            </a:endParaRPr>
          </a:p>
        </p:txBody>
      </p:sp>
      <p:pic>
        <p:nvPicPr>
          <p:cNvPr id="39" name="Picture 38" descr="Home office">
            <a:extLst>
              <a:ext uri="{FF2B5EF4-FFF2-40B4-BE49-F238E27FC236}">
                <a16:creationId xmlns:a16="http://schemas.microsoft.com/office/drawing/2014/main" id="{02CBF7B3-DAA3-264C-87B1-23C02CEAA6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942" y="1687731"/>
            <a:ext cx="1426732" cy="95078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6CBB246-5003-7C7B-C274-A3D5D2C66EC3}"/>
              </a:ext>
            </a:extLst>
          </p:cNvPr>
          <p:cNvSpPr txBox="1"/>
          <p:nvPr/>
        </p:nvSpPr>
        <p:spPr>
          <a:xfrm>
            <a:off x="210155" y="1908530"/>
            <a:ext cx="123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 B</a:t>
            </a:r>
            <a:endParaRPr lang="en-ZA" dirty="0"/>
          </a:p>
        </p:txBody>
      </p:sp>
      <p:sp>
        <p:nvSpPr>
          <p:cNvPr id="41" name="Flowchart: Punched Tape 40">
            <a:extLst>
              <a:ext uri="{FF2B5EF4-FFF2-40B4-BE49-F238E27FC236}">
                <a16:creationId xmlns:a16="http://schemas.microsoft.com/office/drawing/2014/main" id="{A10CEA64-2BB1-7C90-8F37-96AF8315DF31}"/>
              </a:ext>
            </a:extLst>
          </p:cNvPr>
          <p:cNvSpPr/>
          <p:nvPr/>
        </p:nvSpPr>
        <p:spPr>
          <a:xfrm>
            <a:off x="7284674" y="1799098"/>
            <a:ext cx="1459797" cy="719000"/>
          </a:xfrm>
          <a:prstGeom prst="flowChartPunchedTap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Changed output</a:t>
            </a:r>
            <a:endParaRPr lang="en-ZA" sz="1400" dirty="0">
              <a:solidFill>
                <a:schemeClr val="tx1"/>
              </a:solidFill>
            </a:endParaRPr>
          </a:p>
        </p:txBody>
      </p:sp>
      <p:pic>
        <p:nvPicPr>
          <p:cNvPr id="42" name="Picture 41" descr="Home office">
            <a:extLst>
              <a:ext uri="{FF2B5EF4-FFF2-40B4-BE49-F238E27FC236}">
                <a16:creationId xmlns:a16="http://schemas.microsoft.com/office/drawing/2014/main" id="{0A7F85D0-4E13-F1A3-516E-F913647B0E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471" y="1682869"/>
            <a:ext cx="1426732" cy="950783"/>
          </a:xfrm>
          <a:prstGeom prst="rect">
            <a:avLst/>
          </a:prstGeom>
        </p:spPr>
      </p:pic>
      <p:sp>
        <p:nvSpPr>
          <p:cNvPr id="43" name="Arrow: Down 42">
            <a:extLst>
              <a:ext uri="{FF2B5EF4-FFF2-40B4-BE49-F238E27FC236}">
                <a16:creationId xmlns:a16="http://schemas.microsoft.com/office/drawing/2014/main" id="{1BAB305D-C038-5C42-398A-07747E5B2129}"/>
              </a:ext>
            </a:extLst>
          </p:cNvPr>
          <p:cNvSpPr/>
          <p:nvPr/>
        </p:nvSpPr>
        <p:spPr>
          <a:xfrm>
            <a:off x="8668607" y="2633996"/>
            <a:ext cx="1578459" cy="719000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push</a:t>
            </a:r>
            <a:endParaRPr lang="en-ZA" dirty="0">
              <a:solidFill>
                <a:schemeClr val="tx1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CF58951-9304-68E2-E2D0-2729DBB4320E}"/>
              </a:ext>
            </a:extLst>
          </p:cNvPr>
          <p:cNvGrpSpPr/>
          <p:nvPr/>
        </p:nvGrpSpPr>
        <p:grpSpPr>
          <a:xfrm>
            <a:off x="5823960" y="3324395"/>
            <a:ext cx="1453476" cy="950784"/>
            <a:chOff x="9763124" y="4905375"/>
            <a:chExt cx="2077625" cy="131671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6CE00FE-91FE-524A-2747-663D4CFD2EC5}"/>
                </a:ext>
              </a:extLst>
            </p:cNvPr>
            <p:cNvGrpSpPr/>
            <p:nvPr/>
          </p:nvGrpSpPr>
          <p:grpSpPr>
            <a:xfrm>
              <a:off x="9763124" y="4905375"/>
              <a:ext cx="2077625" cy="1316716"/>
              <a:chOff x="4889634" y="2740129"/>
              <a:chExt cx="4550816" cy="3034287"/>
            </a:xfrm>
          </p:grpSpPr>
          <p:pic>
            <p:nvPicPr>
              <p:cNvPr id="47" name="Picture 46" descr="White cloud painting">
                <a:extLst>
                  <a:ext uri="{FF2B5EF4-FFF2-40B4-BE49-F238E27FC236}">
                    <a16:creationId xmlns:a16="http://schemas.microsoft.com/office/drawing/2014/main" id="{AAC5C451-8B31-9A4B-C61F-BD057087F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634" y="2740129"/>
                <a:ext cx="4550816" cy="3034287"/>
              </a:xfrm>
              <a:prstGeom prst="rect">
                <a:avLst/>
              </a:prstGeom>
            </p:spPr>
          </p:pic>
          <p:sp>
            <p:nvSpPr>
              <p:cNvPr id="48" name="Freeform: Shape 9">
                <a:extLst>
                  <a:ext uri="{FF2B5EF4-FFF2-40B4-BE49-F238E27FC236}">
                    <a16:creationId xmlns:a16="http://schemas.microsoft.com/office/drawing/2014/main" id="{AF5897B4-6CD1-F9C1-93C8-8FD15D844D0B}"/>
                  </a:ext>
                </a:extLst>
              </p:cNvPr>
              <p:cNvSpPr/>
              <p:nvPr/>
            </p:nvSpPr>
            <p:spPr>
              <a:xfrm>
                <a:off x="6319591" y="4787518"/>
                <a:ext cx="1309948" cy="872713"/>
              </a:xfrm>
              <a:custGeom>
                <a:avLst/>
                <a:gdLst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78878 w 1309948"/>
                  <a:gd name="connsiteY16" fmla="*/ 74995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86022 w 1309948"/>
                  <a:gd name="connsiteY16" fmla="*/ 65470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309948" h="872713">
                    <a:moveTo>
                      <a:pt x="247897" y="701263"/>
                    </a:moveTo>
                    <a:cubicBezTo>
                      <a:pt x="203447" y="673879"/>
                      <a:pt x="74065" y="556007"/>
                      <a:pt x="33584" y="508382"/>
                    </a:cubicBezTo>
                    <a:cubicBezTo>
                      <a:pt x="-6897" y="460757"/>
                      <a:pt x="8978" y="440913"/>
                      <a:pt x="5009" y="415513"/>
                    </a:cubicBezTo>
                    <a:cubicBezTo>
                      <a:pt x="1040" y="390113"/>
                      <a:pt x="7391" y="371857"/>
                      <a:pt x="9772" y="355982"/>
                    </a:cubicBezTo>
                    <a:cubicBezTo>
                      <a:pt x="12153" y="340107"/>
                      <a:pt x="19297" y="334154"/>
                      <a:pt x="19297" y="320263"/>
                    </a:cubicBezTo>
                    <a:cubicBezTo>
                      <a:pt x="19297" y="306372"/>
                      <a:pt x="12550" y="289307"/>
                      <a:pt x="9772" y="272638"/>
                    </a:cubicBezTo>
                    <a:cubicBezTo>
                      <a:pt x="6994" y="255969"/>
                      <a:pt x="-5309" y="242079"/>
                      <a:pt x="2628" y="220251"/>
                    </a:cubicBezTo>
                    <a:cubicBezTo>
                      <a:pt x="10565" y="198423"/>
                      <a:pt x="43110" y="155957"/>
                      <a:pt x="57397" y="141670"/>
                    </a:cubicBezTo>
                    <a:cubicBezTo>
                      <a:pt x="71684" y="127383"/>
                      <a:pt x="72081" y="141670"/>
                      <a:pt x="88353" y="134526"/>
                    </a:cubicBezTo>
                    <a:cubicBezTo>
                      <a:pt x="104625" y="127382"/>
                      <a:pt x="137169" y="107141"/>
                      <a:pt x="155028" y="98807"/>
                    </a:cubicBezTo>
                    <a:cubicBezTo>
                      <a:pt x="172887" y="90473"/>
                      <a:pt x="178840" y="91664"/>
                      <a:pt x="195509" y="84520"/>
                    </a:cubicBezTo>
                    <a:cubicBezTo>
                      <a:pt x="212178" y="77376"/>
                      <a:pt x="237578" y="63486"/>
                      <a:pt x="255040" y="55945"/>
                    </a:cubicBezTo>
                    <a:cubicBezTo>
                      <a:pt x="272502" y="48404"/>
                      <a:pt x="284806" y="46023"/>
                      <a:pt x="300284" y="39276"/>
                    </a:cubicBezTo>
                    <a:cubicBezTo>
                      <a:pt x="315762" y="32529"/>
                      <a:pt x="331240" y="21813"/>
                      <a:pt x="347909" y="15463"/>
                    </a:cubicBezTo>
                    <a:cubicBezTo>
                      <a:pt x="364578" y="9113"/>
                      <a:pt x="383231" y="-3983"/>
                      <a:pt x="400297" y="1176"/>
                    </a:cubicBezTo>
                    <a:cubicBezTo>
                      <a:pt x="417363" y="6335"/>
                      <a:pt x="436015" y="35704"/>
                      <a:pt x="450303" y="46420"/>
                    </a:cubicBezTo>
                    <a:cubicBezTo>
                      <a:pt x="464591" y="57136"/>
                      <a:pt x="476894" y="59517"/>
                      <a:pt x="486022" y="65470"/>
                    </a:cubicBezTo>
                    <a:cubicBezTo>
                      <a:pt x="495150" y="71423"/>
                      <a:pt x="491975" y="79360"/>
                      <a:pt x="505072" y="82138"/>
                    </a:cubicBezTo>
                    <a:cubicBezTo>
                      <a:pt x="518169" y="84916"/>
                      <a:pt x="547934" y="83328"/>
                      <a:pt x="564603" y="82138"/>
                    </a:cubicBezTo>
                    <a:cubicBezTo>
                      <a:pt x="581272" y="80948"/>
                      <a:pt x="591590" y="72217"/>
                      <a:pt x="605084" y="74995"/>
                    </a:cubicBezTo>
                    <a:cubicBezTo>
                      <a:pt x="618578" y="77773"/>
                      <a:pt x="632865" y="91267"/>
                      <a:pt x="645565" y="98807"/>
                    </a:cubicBezTo>
                    <a:cubicBezTo>
                      <a:pt x="658265" y="106347"/>
                      <a:pt x="671362" y="112300"/>
                      <a:pt x="681284" y="120238"/>
                    </a:cubicBezTo>
                    <a:cubicBezTo>
                      <a:pt x="691206" y="128175"/>
                      <a:pt x="698350" y="136907"/>
                      <a:pt x="705097" y="146432"/>
                    </a:cubicBezTo>
                    <a:cubicBezTo>
                      <a:pt x="711844" y="155957"/>
                      <a:pt x="718590" y="167069"/>
                      <a:pt x="721765" y="177388"/>
                    </a:cubicBezTo>
                    <a:cubicBezTo>
                      <a:pt x="724940" y="187707"/>
                      <a:pt x="730497" y="200408"/>
                      <a:pt x="724147" y="208345"/>
                    </a:cubicBezTo>
                    <a:cubicBezTo>
                      <a:pt x="717797" y="216282"/>
                      <a:pt x="684459" y="217473"/>
                      <a:pt x="683665" y="225013"/>
                    </a:cubicBezTo>
                    <a:cubicBezTo>
                      <a:pt x="682871" y="232553"/>
                      <a:pt x="707081" y="248032"/>
                      <a:pt x="719384" y="253588"/>
                    </a:cubicBezTo>
                    <a:cubicBezTo>
                      <a:pt x="731687" y="259144"/>
                      <a:pt x="749547" y="263510"/>
                      <a:pt x="757484" y="258351"/>
                    </a:cubicBezTo>
                    <a:cubicBezTo>
                      <a:pt x="765422" y="253192"/>
                      <a:pt x="762643" y="232157"/>
                      <a:pt x="767009" y="222632"/>
                    </a:cubicBezTo>
                    <a:cubicBezTo>
                      <a:pt x="771375" y="213107"/>
                      <a:pt x="773359" y="207551"/>
                      <a:pt x="783678" y="201201"/>
                    </a:cubicBezTo>
                    <a:cubicBezTo>
                      <a:pt x="793997" y="194851"/>
                      <a:pt x="816619" y="189691"/>
                      <a:pt x="828922" y="184532"/>
                    </a:cubicBezTo>
                    <a:cubicBezTo>
                      <a:pt x="841225" y="179373"/>
                      <a:pt x="845988" y="169054"/>
                      <a:pt x="857497" y="170245"/>
                    </a:cubicBezTo>
                    <a:cubicBezTo>
                      <a:pt x="869006" y="171436"/>
                      <a:pt x="888453" y="182151"/>
                      <a:pt x="897978" y="191676"/>
                    </a:cubicBezTo>
                    <a:cubicBezTo>
                      <a:pt x="907503" y="201201"/>
                      <a:pt x="908694" y="217076"/>
                      <a:pt x="914647" y="227395"/>
                    </a:cubicBezTo>
                    <a:cubicBezTo>
                      <a:pt x="920600" y="237714"/>
                      <a:pt x="927347" y="246444"/>
                      <a:pt x="933697" y="253588"/>
                    </a:cubicBezTo>
                    <a:cubicBezTo>
                      <a:pt x="940047" y="260732"/>
                      <a:pt x="946397" y="263907"/>
                      <a:pt x="952747" y="270257"/>
                    </a:cubicBezTo>
                    <a:cubicBezTo>
                      <a:pt x="959097" y="276607"/>
                      <a:pt x="969019" y="284941"/>
                      <a:pt x="971797" y="291688"/>
                    </a:cubicBezTo>
                    <a:cubicBezTo>
                      <a:pt x="974575" y="298435"/>
                      <a:pt x="968225" y="304388"/>
                      <a:pt x="969415" y="310738"/>
                    </a:cubicBezTo>
                    <a:cubicBezTo>
                      <a:pt x="970605" y="317088"/>
                      <a:pt x="972987" y="325422"/>
                      <a:pt x="978940" y="329788"/>
                    </a:cubicBezTo>
                    <a:cubicBezTo>
                      <a:pt x="984893" y="334154"/>
                      <a:pt x="996006" y="328994"/>
                      <a:pt x="1005134" y="336932"/>
                    </a:cubicBezTo>
                    <a:cubicBezTo>
                      <a:pt x="1014262" y="344870"/>
                      <a:pt x="1024581" y="362729"/>
                      <a:pt x="1033709" y="377413"/>
                    </a:cubicBezTo>
                    <a:cubicBezTo>
                      <a:pt x="1042837" y="392097"/>
                      <a:pt x="1050775" y="406782"/>
                      <a:pt x="1059903" y="425038"/>
                    </a:cubicBezTo>
                    <a:cubicBezTo>
                      <a:pt x="1069031" y="443294"/>
                      <a:pt x="1077762" y="471870"/>
                      <a:pt x="1088478" y="486951"/>
                    </a:cubicBezTo>
                    <a:cubicBezTo>
                      <a:pt x="1099194" y="502032"/>
                      <a:pt x="1109116" y="504413"/>
                      <a:pt x="1124197" y="515526"/>
                    </a:cubicBezTo>
                    <a:cubicBezTo>
                      <a:pt x="1139278" y="526639"/>
                      <a:pt x="1157534" y="539735"/>
                      <a:pt x="1178965" y="553626"/>
                    </a:cubicBezTo>
                    <a:cubicBezTo>
                      <a:pt x="1200396" y="567517"/>
                      <a:pt x="1233734" y="582598"/>
                      <a:pt x="1252784" y="598870"/>
                    </a:cubicBezTo>
                    <a:cubicBezTo>
                      <a:pt x="1271834" y="615142"/>
                      <a:pt x="1283740" y="632207"/>
                      <a:pt x="1293265" y="651257"/>
                    </a:cubicBezTo>
                    <a:cubicBezTo>
                      <a:pt x="1302790" y="670307"/>
                      <a:pt x="1310331" y="688167"/>
                      <a:pt x="1309934" y="713170"/>
                    </a:cubicBezTo>
                    <a:cubicBezTo>
                      <a:pt x="1309537" y="738173"/>
                      <a:pt x="1302790" y="779448"/>
                      <a:pt x="1290884" y="801276"/>
                    </a:cubicBezTo>
                    <a:cubicBezTo>
                      <a:pt x="1278978" y="823104"/>
                      <a:pt x="1277788" y="832232"/>
                      <a:pt x="1238497" y="844138"/>
                    </a:cubicBezTo>
                    <a:cubicBezTo>
                      <a:pt x="1199206" y="856044"/>
                      <a:pt x="1131737" y="872713"/>
                      <a:pt x="1055140" y="872713"/>
                    </a:cubicBezTo>
                    <a:cubicBezTo>
                      <a:pt x="978543" y="872713"/>
                      <a:pt x="825349" y="855647"/>
                      <a:pt x="778915" y="844138"/>
                    </a:cubicBezTo>
                    <a:cubicBezTo>
                      <a:pt x="732481" y="832629"/>
                      <a:pt x="778518" y="812388"/>
                      <a:pt x="776534" y="803657"/>
                    </a:cubicBezTo>
                    <a:cubicBezTo>
                      <a:pt x="774550" y="794926"/>
                      <a:pt x="769787" y="798101"/>
                      <a:pt x="767009" y="791751"/>
                    </a:cubicBezTo>
                    <a:cubicBezTo>
                      <a:pt x="764231" y="785401"/>
                      <a:pt x="769390" y="775082"/>
                      <a:pt x="759865" y="765557"/>
                    </a:cubicBezTo>
                    <a:cubicBezTo>
                      <a:pt x="750340" y="756032"/>
                      <a:pt x="721765" y="743729"/>
                      <a:pt x="709859" y="734601"/>
                    </a:cubicBezTo>
                    <a:cubicBezTo>
                      <a:pt x="697953" y="725473"/>
                      <a:pt x="698350" y="718726"/>
                      <a:pt x="688428" y="710788"/>
                    </a:cubicBezTo>
                    <a:cubicBezTo>
                      <a:pt x="678506" y="702850"/>
                      <a:pt x="659456" y="693326"/>
                      <a:pt x="650328" y="686976"/>
                    </a:cubicBezTo>
                    <a:cubicBezTo>
                      <a:pt x="641200" y="680626"/>
                      <a:pt x="642787" y="671894"/>
                      <a:pt x="633659" y="672688"/>
                    </a:cubicBezTo>
                    <a:cubicBezTo>
                      <a:pt x="624531" y="673482"/>
                      <a:pt x="595559" y="691738"/>
                      <a:pt x="595559" y="691738"/>
                    </a:cubicBezTo>
                    <a:cubicBezTo>
                      <a:pt x="583653" y="697691"/>
                      <a:pt x="572144" y="709597"/>
                      <a:pt x="562222" y="708407"/>
                    </a:cubicBezTo>
                    <a:cubicBezTo>
                      <a:pt x="552300" y="707217"/>
                      <a:pt x="544362" y="693326"/>
                      <a:pt x="536028" y="684595"/>
                    </a:cubicBezTo>
                    <a:cubicBezTo>
                      <a:pt x="527694" y="675864"/>
                      <a:pt x="525312" y="662370"/>
                      <a:pt x="512215" y="656020"/>
                    </a:cubicBezTo>
                    <a:cubicBezTo>
                      <a:pt x="499118" y="649670"/>
                      <a:pt x="477291" y="648876"/>
                      <a:pt x="457447" y="646495"/>
                    </a:cubicBezTo>
                    <a:cubicBezTo>
                      <a:pt x="437603" y="644114"/>
                      <a:pt x="412203" y="640938"/>
                      <a:pt x="393153" y="641732"/>
                    </a:cubicBezTo>
                    <a:cubicBezTo>
                      <a:pt x="374103" y="642526"/>
                      <a:pt x="358625" y="646098"/>
                      <a:pt x="343147" y="651257"/>
                    </a:cubicBezTo>
                    <a:cubicBezTo>
                      <a:pt x="327669" y="656416"/>
                      <a:pt x="312984" y="664751"/>
                      <a:pt x="300284" y="672688"/>
                    </a:cubicBezTo>
                    <a:cubicBezTo>
                      <a:pt x="287584" y="680625"/>
                      <a:pt x="292347" y="728647"/>
                      <a:pt x="247897" y="701263"/>
                    </a:cubicBezTo>
                    <a:close/>
                  </a:path>
                </a:pathLst>
              </a:cu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562DEC3-3D0E-6212-0C1F-76FA982909BB}"/>
                </a:ext>
              </a:extLst>
            </p:cNvPr>
            <p:cNvSpPr/>
            <p:nvPr/>
          </p:nvSpPr>
          <p:spPr>
            <a:xfrm>
              <a:off x="10506075" y="5886450"/>
              <a:ext cx="85725" cy="857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296E111-18EA-2656-1194-4080748BDD32}"/>
              </a:ext>
            </a:extLst>
          </p:cNvPr>
          <p:cNvSpPr txBox="1"/>
          <p:nvPr/>
        </p:nvSpPr>
        <p:spPr>
          <a:xfrm>
            <a:off x="5941481" y="3362449"/>
            <a:ext cx="100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main</a:t>
            </a:r>
            <a:endParaRPr lang="en-ZA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7696253-968F-1B57-E423-53D8B93FCA15}"/>
              </a:ext>
            </a:extLst>
          </p:cNvPr>
          <p:cNvGrpSpPr/>
          <p:nvPr/>
        </p:nvGrpSpPr>
        <p:grpSpPr>
          <a:xfrm>
            <a:off x="8744471" y="3342200"/>
            <a:ext cx="1453476" cy="950784"/>
            <a:chOff x="9763124" y="4905375"/>
            <a:chExt cx="2077625" cy="131671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987F096-8B8D-E2C7-36D6-D9522996A82B}"/>
                </a:ext>
              </a:extLst>
            </p:cNvPr>
            <p:cNvGrpSpPr/>
            <p:nvPr/>
          </p:nvGrpSpPr>
          <p:grpSpPr>
            <a:xfrm>
              <a:off x="9763124" y="4905375"/>
              <a:ext cx="2077625" cy="1316716"/>
              <a:chOff x="4889634" y="2740129"/>
              <a:chExt cx="4550816" cy="3034287"/>
            </a:xfrm>
          </p:grpSpPr>
          <p:pic>
            <p:nvPicPr>
              <p:cNvPr id="53" name="Picture 52" descr="White cloud painting">
                <a:extLst>
                  <a:ext uri="{FF2B5EF4-FFF2-40B4-BE49-F238E27FC236}">
                    <a16:creationId xmlns:a16="http://schemas.microsoft.com/office/drawing/2014/main" id="{BAA5A940-7C65-F781-38CA-0FA2CD5E0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634" y="2740129"/>
                <a:ext cx="4550816" cy="3034287"/>
              </a:xfrm>
              <a:prstGeom prst="rect">
                <a:avLst/>
              </a:prstGeom>
            </p:spPr>
          </p:pic>
          <p:sp>
            <p:nvSpPr>
              <p:cNvPr id="54" name="Freeform: Shape 9">
                <a:extLst>
                  <a:ext uri="{FF2B5EF4-FFF2-40B4-BE49-F238E27FC236}">
                    <a16:creationId xmlns:a16="http://schemas.microsoft.com/office/drawing/2014/main" id="{D51D8280-7B48-D838-42D5-AC4B35D98A3D}"/>
                  </a:ext>
                </a:extLst>
              </p:cNvPr>
              <p:cNvSpPr/>
              <p:nvPr/>
            </p:nvSpPr>
            <p:spPr>
              <a:xfrm>
                <a:off x="6319591" y="4787518"/>
                <a:ext cx="1309948" cy="872713"/>
              </a:xfrm>
              <a:custGeom>
                <a:avLst/>
                <a:gdLst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78878 w 1309948"/>
                  <a:gd name="connsiteY16" fmla="*/ 74995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86022 w 1309948"/>
                  <a:gd name="connsiteY16" fmla="*/ 65470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309948" h="872713">
                    <a:moveTo>
                      <a:pt x="247897" y="701263"/>
                    </a:moveTo>
                    <a:cubicBezTo>
                      <a:pt x="203447" y="673879"/>
                      <a:pt x="74065" y="556007"/>
                      <a:pt x="33584" y="508382"/>
                    </a:cubicBezTo>
                    <a:cubicBezTo>
                      <a:pt x="-6897" y="460757"/>
                      <a:pt x="8978" y="440913"/>
                      <a:pt x="5009" y="415513"/>
                    </a:cubicBezTo>
                    <a:cubicBezTo>
                      <a:pt x="1040" y="390113"/>
                      <a:pt x="7391" y="371857"/>
                      <a:pt x="9772" y="355982"/>
                    </a:cubicBezTo>
                    <a:cubicBezTo>
                      <a:pt x="12153" y="340107"/>
                      <a:pt x="19297" y="334154"/>
                      <a:pt x="19297" y="320263"/>
                    </a:cubicBezTo>
                    <a:cubicBezTo>
                      <a:pt x="19297" y="306372"/>
                      <a:pt x="12550" y="289307"/>
                      <a:pt x="9772" y="272638"/>
                    </a:cubicBezTo>
                    <a:cubicBezTo>
                      <a:pt x="6994" y="255969"/>
                      <a:pt x="-5309" y="242079"/>
                      <a:pt x="2628" y="220251"/>
                    </a:cubicBezTo>
                    <a:cubicBezTo>
                      <a:pt x="10565" y="198423"/>
                      <a:pt x="43110" y="155957"/>
                      <a:pt x="57397" y="141670"/>
                    </a:cubicBezTo>
                    <a:cubicBezTo>
                      <a:pt x="71684" y="127383"/>
                      <a:pt x="72081" y="141670"/>
                      <a:pt x="88353" y="134526"/>
                    </a:cubicBezTo>
                    <a:cubicBezTo>
                      <a:pt x="104625" y="127382"/>
                      <a:pt x="137169" y="107141"/>
                      <a:pt x="155028" y="98807"/>
                    </a:cubicBezTo>
                    <a:cubicBezTo>
                      <a:pt x="172887" y="90473"/>
                      <a:pt x="178840" y="91664"/>
                      <a:pt x="195509" y="84520"/>
                    </a:cubicBezTo>
                    <a:cubicBezTo>
                      <a:pt x="212178" y="77376"/>
                      <a:pt x="237578" y="63486"/>
                      <a:pt x="255040" y="55945"/>
                    </a:cubicBezTo>
                    <a:cubicBezTo>
                      <a:pt x="272502" y="48404"/>
                      <a:pt x="284806" y="46023"/>
                      <a:pt x="300284" y="39276"/>
                    </a:cubicBezTo>
                    <a:cubicBezTo>
                      <a:pt x="315762" y="32529"/>
                      <a:pt x="331240" y="21813"/>
                      <a:pt x="347909" y="15463"/>
                    </a:cubicBezTo>
                    <a:cubicBezTo>
                      <a:pt x="364578" y="9113"/>
                      <a:pt x="383231" y="-3983"/>
                      <a:pt x="400297" y="1176"/>
                    </a:cubicBezTo>
                    <a:cubicBezTo>
                      <a:pt x="417363" y="6335"/>
                      <a:pt x="436015" y="35704"/>
                      <a:pt x="450303" y="46420"/>
                    </a:cubicBezTo>
                    <a:cubicBezTo>
                      <a:pt x="464591" y="57136"/>
                      <a:pt x="476894" y="59517"/>
                      <a:pt x="486022" y="65470"/>
                    </a:cubicBezTo>
                    <a:cubicBezTo>
                      <a:pt x="495150" y="71423"/>
                      <a:pt x="491975" y="79360"/>
                      <a:pt x="505072" y="82138"/>
                    </a:cubicBezTo>
                    <a:cubicBezTo>
                      <a:pt x="518169" y="84916"/>
                      <a:pt x="547934" y="83328"/>
                      <a:pt x="564603" y="82138"/>
                    </a:cubicBezTo>
                    <a:cubicBezTo>
                      <a:pt x="581272" y="80948"/>
                      <a:pt x="591590" y="72217"/>
                      <a:pt x="605084" y="74995"/>
                    </a:cubicBezTo>
                    <a:cubicBezTo>
                      <a:pt x="618578" y="77773"/>
                      <a:pt x="632865" y="91267"/>
                      <a:pt x="645565" y="98807"/>
                    </a:cubicBezTo>
                    <a:cubicBezTo>
                      <a:pt x="658265" y="106347"/>
                      <a:pt x="671362" y="112300"/>
                      <a:pt x="681284" y="120238"/>
                    </a:cubicBezTo>
                    <a:cubicBezTo>
                      <a:pt x="691206" y="128175"/>
                      <a:pt x="698350" y="136907"/>
                      <a:pt x="705097" y="146432"/>
                    </a:cubicBezTo>
                    <a:cubicBezTo>
                      <a:pt x="711844" y="155957"/>
                      <a:pt x="718590" y="167069"/>
                      <a:pt x="721765" y="177388"/>
                    </a:cubicBezTo>
                    <a:cubicBezTo>
                      <a:pt x="724940" y="187707"/>
                      <a:pt x="730497" y="200408"/>
                      <a:pt x="724147" y="208345"/>
                    </a:cubicBezTo>
                    <a:cubicBezTo>
                      <a:pt x="717797" y="216282"/>
                      <a:pt x="684459" y="217473"/>
                      <a:pt x="683665" y="225013"/>
                    </a:cubicBezTo>
                    <a:cubicBezTo>
                      <a:pt x="682871" y="232553"/>
                      <a:pt x="707081" y="248032"/>
                      <a:pt x="719384" y="253588"/>
                    </a:cubicBezTo>
                    <a:cubicBezTo>
                      <a:pt x="731687" y="259144"/>
                      <a:pt x="749547" y="263510"/>
                      <a:pt x="757484" y="258351"/>
                    </a:cubicBezTo>
                    <a:cubicBezTo>
                      <a:pt x="765422" y="253192"/>
                      <a:pt x="762643" y="232157"/>
                      <a:pt x="767009" y="222632"/>
                    </a:cubicBezTo>
                    <a:cubicBezTo>
                      <a:pt x="771375" y="213107"/>
                      <a:pt x="773359" y="207551"/>
                      <a:pt x="783678" y="201201"/>
                    </a:cubicBezTo>
                    <a:cubicBezTo>
                      <a:pt x="793997" y="194851"/>
                      <a:pt x="816619" y="189691"/>
                      <a:pt x="828922" y="184532"/>
                    </a:cubicBezTo>
                    <a:cubicBezTo>
                      <a:pt x="841225" y="179373"/>
                      <a:pt x="845988" y="169054"/>
                      <a:pt x="857497" y="170245"/>
                    </a:cubicBezTo>
                    <a:cubicBezTo>
                      <a:pt x="869006" y="171436"/>
                      <a:pt x="888453" y="182151"/>
                      <a:pt x="897978" y="191676"/>
                    </a:cubicBezTo>
                    <a:cubicBezTo>
                      <a:pt x="907503" y="201201"/>
                      <a:pt x="908694" y="217076"/>
                      <a:pt x="914647" y="227395"/>
                    </a:cubicBezTo>
                    <a:cubicBezTo>
                      <a:pt x="920600" y="237714"/>
                      <a:pt x="927347" y="246444"/>
                      <a:pt x="933697" y="253588"/>
                    </a:cubicBezTo>
                    <a:cubicBezTo>
                      <a:pt x="940047" y="260732"/>
                      <a:pt x="946397" y="263907"/>
                      <a:pt x="952747" y="270257"/>
                    </a:cubicBezTo>
                    <a:cubicBezTo>
                      <a:pt x="959097" y="276607"/>
                      <a:pt x="969019" y="284941"/>
                      <a:pt x="971797" y="291688"/>
                    </a:cubicBezTo>
                    <a:cubicBezTo>
                      <a:pt x="974575" y="298435"/>
                      <a:pt x="968225" y="304388"/>
                      <a:pt x="969415" y="310738"/>
                    </a:cubicBezTo>
                    <a:cubicBezTo>
                      <a:pt x="970605" y="317088"/>
                      <a:pt x="972987" y="325422"/>
                      <a:pt x="978940" y="329788"/>
                    </a:cubicBezTo>
                    <a:cubicBezTo>
                      <a:pt x="984893" y="334154"/>
                      <a:pt x="996006" y="328994"/>
                      <a:pt x="1005134" y="336932"/>
                    </a:cubicBezTo>
                    <a:cubicBezTo>
                      <a:pt x="1014262" y="344870"/>
                      <a:pt x="1024581" y="362729"/>
                      <a:pt x="1033709" y="377413"/>
                    </a:cubicBezTo>
                    <a:cubicBezTo>
                      <a:pt x="1042837" y="392097"/>
                      <a:pt x="1050775" y="406782"/>
                      <a:pt x="1059903" y="425038"/>
                    </a:cubicBezTo>
                    <a:cubicBezTo>
                      <a:pt x="1069031" y="443294"/>
                      <a:pt x="1077762" y="471870"/>
                      <a:pt x="1088478" y="486951"/>
                    </a:cubicBezTo>
                    <a:cubicBezTo>
                      <a:pt x="1099194" y="502032"/>
                      <a:pt x="1109116" y="504413"/>
                      <a:pt x="1124197" y="515526"/>
                    </a:cubicBezTo>
                    <a:cubicBezTo>
                      <a:pt x="1139278" y="526639"/>
                      <a:pt x="1157534" y="539735"/>
                      <a:pt x="1178965" y="553626"/>
                    </a:cubicBezTo>
                    <a:cubicBezTo>
                      <a:pt x="1200396" y="567517"/>
                      <a:pt x="1233734" y="582598"/>
                      <a:pt x="1252784" y="598870"/>
                    </a:cubicBezTo>
                    <a:cubicBezTo>
                      <a:pt x="1271834" y="615142"/>
                      <a:pt x="1283740" y="632207"/>
                      <a:pt x="1293265" y="651257"/>
                    </a:cubicBezTo>
                    <a:cubicBezTo>
                      <a:pt x="1302790" y="670307"/>
                      <a:pt x="1310331" y="688167"/>
                      <a:pt x="1309934" y="713170"/>
                    </a:cubicBezTo>
                    <a:cubicBezTo>
                      <a:pt x="1309537" y="738173"/>
                      <a:pt x="1302790" y="779448"/>
                      <a:pt x="1290884" y="801276"/>
                    </a:cubicBezTo>
                    <a:cubicBezTo>
                      <a:pt x="1278978" y="823104"/>
                      <a:pt x="1277788" y="832232"/>
                      <a:pt x="1238497" y="844138"/>
                    </a:cubicBezTo>
                    <a:cubicBezTo>
                      <a:pt x="1199206" y="856044"/>
                      <a:pt x="1131737" y="872713"/>
                      <a:pt x="1055140" y="872713"/>
                    </a:cubicBezTo>
                    <a:cubicBezTo>
                      <a:pt x="978543" y="872713"/>
                      <a:pt x="825349" y="855647"/>
                      <a:pt x="778915" y="844138"/>
                    </a:cubicBezTo>
                    <a:cubicBezTo>
                      <a:pt x="732481" y="832629"/>
                      <a:pt x="778518" y="812388"/>
                      <a:pt x="776534" y="803657"/>
                    </a:cubicBezTo>
                    <a:cubicBezTo>
                      <a:pt x="774550" y="794926"/>
                      <a:pt x="769787" y="798101"/>
                      <a:pt x="767009" y="791751"/>
                    </a:cubicBezTo>
                    <a:cubicBezTo>
                      <a:pt x="764231" y="785401"/>
                      <a:pt x="769390" y="775082"/>
                      <a:pt x="759865" y="765557"/>
                    </a:cubicBezTo>
                    <a:cubicBezTo>
                      <a:pt x="750340" y="756032"/>
                      <a:pt x="721765" y="743729"/>
                      <a:pt x="709859" y="734601"/>
                    </a:cubicBezTo>
                    <a:cubicBezTo>
                      <a:pt x="697953" y="725473"/>
                      <a:pt x="698350" y="718726"/>
                      <a:pt x="688428" y="710788"/>
                    </a:cubicBezTo>
                    <a:cubicBezTo>
                      <a:pt x="678506" y="702850"/>
                      <a:pt x="659456" y="693326"/>
                      <a:pt x="650328" y="686976"/>
                    </a:cubicBezTo>
                    <a:cubicBezTo>
                      <a:pt x="641200" y="680626"/>
                      <a:pt x="642787" y="671894"/>
                      <a:pt x="633659" y="672688"/>
                    </a:cubicBezTo>
                    <a:cubicBezTo>
                      <a:pt x="624531" y="673482"/>
                      <a:pt x="595559" y="691738"/>
                      <a:pt x="595559" y="691738"/>
                    </a:cubicBezTo>
                    <a:cubicBezTo>
                      <a:pt x="583653" y="697691"/>
                      <a:pt x="572144" y="709597"/>
                      <a:pt x="562222" y="708407"/>
                    </a:cubicBezTo>
                    <a:cubicBezTo>
                      <a:pt x="552300" y="707217"/>
                      <a:pt x="544362" y="693326"/>
                      <a:pt x="536028" y="684595"/>
                    </a:cubicBezTo>
                    <a:cubicBezTo>
                      <a:pt x="527694" y="675864"/>
                      <a:pt x="525312" y="662370"/>
                      <a:pt x="512215" y="656020"/>
                    </a:cubicBezTo>
                    <a:cubicBezTo>
                      <a:pt x="499118" y="649670"/>
                      <a:pt x="477291" y="648876"/>
                      <a:pt x="457447" y="646495"/>
                    </a:cubicBezTo>
                    <a:cubicBezTo>
                      <a:pt x="437603" y="644114"/>
                      <a:pt x="412203" y="640938"/>
                      <a:pt x="393153" y="641732"/>
                    </a:cubicBezTo>
                    <a:cubicBezTo>
                      <a:pt x="374103" y="642526"/>
                      <a:pt x="358625" y="646098"/>
                      <a:pt x="343147" y="651257"/>
                    </a:cubicBezTo>
                    <a:cubicBezTo>
                      <a:pt x="327669" y="656416"/>
                      <a:pt x="312984" y="664751"/>
                      <a:pt x="300284" y="672688"/>
                    </a:cubicBezTo>
                    <a:cubicBezTo>
                      <a:pt x="287584" y="680625"/>
                      <a:pt x="292347" y="728647"/>
                      <a:pt x="247897" y="701263"/>
                    </a:cubicBezTo>
                    <a:close/>
                  </a:path>
                </a:pathLst>
              </a:cu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CE38C36-3420-12D4-9B5C-B5BE8A73B39C}"/>
                </a:ext>
              </a:extLst>
            </p:cNvPr>
            <p:cNvSpPr/>
            <p:nvPr/>
          </p:nvSpPr>
          <p:spPr>
            <a:xfrm>
              <a:off x="10506075" y="5886450"/>
              <a:ext cx="85725" cy="857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37B18505-6A33-79ED-3513-1B3A76C0D9F8}"/>
              </a:ext>
            </a:extLst>
          </p:cNvPr>
          <p:cNvSpPr txBox="1"/>
          <p:nvPr/>
        </p:nvSpPr>
        <p:spPr>
          <a:xfrm>
            <a:off x="8861992" y="3380254"/>
            <a:ext cx="100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main</a:t>
            </a:r>
            <a:endParaRPr lang="en-ZA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74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C613D6B-2B54-59A9-D3DA-44FB42725ABE}"/>
              </a:ext>
            </a:extLst>
          </p:cNvPr>
          <p:cNvCxnSpPr>
            <a:cxnSpLocks/>
          </p:cNvCxnSpPr>
          <p:nvPr/>
        </p:nvCxnSpPr>
        <p:spPr>
          <a:xfrm>
            <a:off x="1255981" y="3782257"/>
            <a:ext cx="10460887" cy="35627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459BF74-F1B2-C4AA-8DE2-0334AD23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2CE31-17E1-0605-0FD4-A3F71D5A9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Default: main (master) branch</a:t>
            </a:r>
            <a:endParaRPr lang="en-ZA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D3E65C-734F-A8C8-56B1-3EF67A1CBC6C}"/>
              </a:ext>
            </a:extLst>
          </p:cNvPr>
          <p:cNvGrpSpPr/>
          <p:nvPr/>
        </p:nvGrpSpPr>
        <p:grpSpPr>
          <a:xfrm>
            <a:off x="1234961" y="3306865"/>
            <a:ext cx="1453476" cy="950784"/>
            <a:chOff x="9763124" y="4905375"/>
            <a:chExt cx="2077625" cy="131671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8628CA3-1E50-1728-33B4-234ACD98F0B8}"/>
                </a:ext>
              </a:extLst>
            </p:cNvPr>
            <p:cNvGrpSpPr/>
            <p:nvPr/>
          </p:nvGrpSpPr>
          <p:grpSpPr>
            <a:xfrm>
              <a:off x="9763124" y="4905375"/>
              <a:ext cx="2077625" cy="1316716"/>
              <a:chOff x="4889634" y="2740129"/>
              <a:chExt cx="4550816" cy="3034287"/>
            </a:xfrm>
          </p:grpSpPr>
          <p:pic>
            <p:nvPicPr>
              <p:cNvPr id="20" name="Picture 19" descr="White cloud painting">
                <a:extLst>
                  <a:ext uri="{FF2B5EF4-FFF2-40B4-BE49-F238E27FC236}">
                    <a16:creationId xmlns:a16="http://schemas.microsoft.com/office/drawing/2014/main" id="{08F4AB5E-40AB-3E49-2DA3-8FB0C8BE5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634" y="2740129"/>
                <a:ext cx="4550816" cy="3034287"/>
              </a:xfrm>
              <a:prstGeom prst="rect">
                <a:avLst/>
              </a:prstGeom>
            </p:spPr>
          </p:pic>
          <p:sp>
            <p:nvSpPr>
              <p:cNvPr id="21" name="Freeform: Shape 9">
                <a:extLst>
                  <a:ext uri="{FF2B5EF4-FFF2-40B4-BE49-F238E27FC236}">
                    <a16:creationId xmlns:a16="http://schemas.microsoft.com/office/drawing/2014/main" id="{8BD2DD36-43D5-0889-74CC-ADCFC39AEA5C}"/>
                  </a:ext>
                </a:extLst>
              </p:cNvPr>
              <p:cNvSpPr/>
              <p:nvPr/>
            </p:nvSpPr>
            <p:spPr>
              <a:xfrm>
                <a:off x="6319591" y="4787518"/>
                <a:ext cx="1309948" cy="872713"/>
              </a:xfrm>
              <a:custGeom>
                <a:avLst/>
                <a:gdLst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78878 w 1309948"/>
                  <a:gd name="connsiteY16" fmla="*/ 74995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86022 w 1309948"/>
                  <a:gd name="connsiteY16" fmla="*/ 65470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309948" h="872713">
                    <a:moveTo>
                      <a:pt x="247897" y="701263"/>
                    </a:moveTo>
                    <a:cubicBezTo>
                      <a:pt x="203447" y="673879"/>
                      <a:pt x="74065" y="556007"/>
                      <a:pt x="33584" y="508382"/>
                    </a:cubicBezTo>
                    <a:cubicBezTo>
                      <a:pt x="-6897" y="460757"/>
                      <a:pt x="8978" y="440913"/>
                      <a:pt x="5009" y="415513"/>
                    </a:cubicBezTo>
                    <a:cubicBezTo>
                      <a:pt x="1040" y="390113"/>
                      <a:pt x="7391" y="371857"/>
                      <a:pt x="9772" y="355982"/>
                    </a:cubicBezTo>
                    <a:cubicBezTo>
                      <a:pt x="12153" y="340107"/>
                      <a:pt x="19297" y="334154"/>
                      <a:pt x="19297" y="320263"/>
                    </a:cubicBezTo>
                    <a:cubicBezTo>
                      <a:pt x="19297" y="306372"/>
                      <a:pt x="12550" y="289307"/>
                      <a:pt x="9772" y="272638"/>
                    </a:cubicBezTo>
                    <a:cubicBezTo>
                      <a:pt x="6994" y="255969"/>
                      <a:pt x="-5309" y="242079"/>
                      <a:pt x="2628" y="220251"/>
                    </a:cubicBezTo>
                    <a:cubicBezTo>
                      <a:pt x="10565" y="198423"/>
                      <a:pt x="43110" y="155957"/>
                      <a:pt x="57397" y="141670"/>
                    </a:cubicBezTo>
                    <a:cubicBezTo>
                      <a:pt x="71684" y="127383"/>
                      <a:pt x="72081" y="141670"/>
                      <a:pt x="88353" y="134526"/>
                    </a:cubicBezTo>
                    <a:cubicBezTo>
                      <a:pt x="104625" y="127382"/>
                      <a:pt x="137169" y="107141"/>
                      <a:pt x="155028" y="98807"/>
                    </a:cubicBezTo>
                    <a:cubicBezTo>
                      <a:pt x="172887" y="90473"/>
                      <a:pt x="178840" y="91664"/>
                      <a:pt x="195509" y="84520"/>
                    </a:cubicBezTo>
                    <a:cubicBezTo>
                      <a:pt x="212178" y="77376"/>
                      <a:pt x="237578" y="63486"/>
                      <a:pt x="255040" y="55945"/>
                    </a:cubicBezTo>
                    <a:cubicBezTo>
                      <a:pt x="272502" y="48404"/>
                      <a:pt x="284806" y="46023"/>
                      <a:pt x="300284" y="39276"/>
                    </a:cubicBezTo>
                    <a:cubicBezTo>
                      <a:pt x="315762" y="32529"/>
                      <a:pt x="331240" y="21813"/>
                      <a:pt x="347909" y="15463"/>
                    </a:cubicBezTo>
                    <a:cubicBezTo>
                      <a:pt x="364578" y="9113"/>
                      <a:pt x="383231" y="-3983"/>
                      <a:pt x="400297" y="1176"/>
                    </a:cubicBezTo>
                    <a:cubicBezTo>
                      <a:pt x="417363" y="6335"/>
                      <a:pt x="436015" y="35704"/>
                      <a:pt x="450303" y="46420"/>
                    </a:cubicBezTo>
                    <a:cubicBezTo>
                      <a:pt x="464591" y="57136"/>
                      <a:pt x="476894" y="59517"/>
                      <a:pt x="486022" y="65470"/>
                    </a:cubicBezTo>
                    <a:cubicBezTo>
                      <a:pt x="495150" y="71423"/>
                      <a:pt x="491975" y="79360"/>
                      <a:pt x="505072" y="82138"/>
                    </a:cubicBezTo>
                    <a:cubicBezTo>
                      <a:pt x="518169" y="84916"/>
                      <a:pt x="547934" y="83328"/>
                      <a:pt x="564603" y="82138"/>
                    </a:cubicBezTo>
                    <a:cubicBezTo>
                      <a:pt x="581272" y="80948"/>
                      <a:pt x="591590" y="72217"/>
                      <a:pt x="605084" y="74995"/>
                    </a:cubicBezTo>
                    <a:cubicBezTo>
                      <a:pt x="618578" y="77773"/>
                      <a:pt x="632865" y="91267"/>
                      <a:pt x="645565" y="98807"/>
                    </a:cubicBezTo>
                    <a:cubicBezTo>
                      <a:pt x="658265" y="106347"/>
                      <a:pt x="671362" y="112300"/>
                      <a:pt x="681284" y="120238"/>
                    </a:cubicBezTo>
                    <a:cubicBezTo>
                      <a:pt x="691206" y="128175"/>
                      <a:pt x="698350" y="136907"/>
                      <a:pt x="705097" y="146432"/>
                    </a:cubicBezTo>
                    <a:cubicBezTo>
                      <a:pt x="711844" y="155957"/>
                      <a:pt x="718590" y="167069"/>
                      <a:pt x="721765" y="177388"/>
                    </a:cubicBezTo>
                    <a:cubicBezTo>
                      <a:pt x="724940" y="187707"/>
                      <a:pt x="730497" y="200408"/>
                      <a:pt x="724147" y="208345"/>
                    </a:cubicBezTo>
                    <a:cubicBezTo>
                      <a:pt x="717797" y="216282"/>
                      <a:pt x="684459" y="217473"/>
                      <a:pt x="683665" y="225013"/>
                    </a:cubicBezTo>
                    <a:cubicBezTo>
                      <a:pt x="682871" y="232553"/>
                      <a:pt x="707081" y="248032"/>
                      <a:pt x="719384" y="253588"/>
                    </a:cubicBezTo>
                    <a:cubicBezTo>
                      <a:pt x="731687" y="259144"/>
                      <a:pt x="749547" y="263510"/>
                      <a:pt x="757484" y="258351"/>
                    </a:cubicBezTo>
                    <a:cubicBezTo>
                      <a:pt x="765422" y="253192"/>
                      <a:pt x="762643" y="232157"/>
                      <a:pt x="767009" y="222632"/>
                    </a:cubicBezTo>
                    <a:cubicBezTo>
                      <a:pt x="771375" y="213107"/>
                      <a:pt x="773359" y="207551"/>
                      <a:pt x="783678" y="201201"/>
                    </a:cubicBezTo>
                    <a:cubicBezTo>
                      <a:pt x="793997" y="194851"/>
                      <a:pt x="816619" y="189691"/>
                      <a:pt x="828922" y="184532"/>
                    </a:cubicBezTo>
                    <a:cubicBezTo>
                      <a:pt x="841225" y="179373"/>
                      <a:pt x="845988" y="169054"/>
                      <a:pt x="857497" y="170245"/>
                    </a:cubicBezTo>
                    <a:cubicBezTo>
                      <a:pt x="869006" y="171436"/>
                      <a:pt x="888453" y="182151"/>
                      <a:pt x="897978" y="191676"/>
                    </a:cubicBezTo>
                    <a:cubicBezTo>
                      <a:pt x="907503" y="201201"/>
                      <a:pt x="908694" y="217076"/>
                      <a:pt x="914647" y="227395"/>
                    </a:cubicBezTo>
                    <a:cubicBezTo>
                      <a:pt x="920600" y="237714"/>
                      <a:pt x="927347" y="246444"/>
                      <a:pt x="933697" y="253588"/>
                    </a:cubicBezTo>
                    <a:cubicBezTo>
                      <a:pt x="940047" y="260732"/>
                      <a:pt x="946397" y="263907"/>
                      <a:pt x="952747" y="270257"/>
                    </a:cubicBezTo>
                    <a:cubicBezTo>
                      <a:pt x="959097" y="276607"/>
                      <a:pt x="969019" y="284941"/>
                      <a:pt x="971797" y="291688"/>
                    </a:cubicBezTo>
                    <a:cubicBezTo>
                      <a:pt x="974575" y="298435"/>
                      <a:pt x="968225" y="304388"/>
                      <a:pt x="969415" y="310738"/>
                    </a:cubicBezTo>
                    <a:cubicBezTo>
                      <a:pt x="970605" y="317088"/>
                      <a:pt x="972987" y="325422"/>
                      <a:pt x="978940" y="329788"/>
                    </a:cubicBezTo>
                    <a:cubicBezTo>
                      <a:pt x="984893" y="334154"/>
                      <a:pt x="996006" y="328994"/>
                      <a:pt x="1005134" y="336932"/>
                    </a:cubicBezTo>
                    <a:cubicBezTo>
                      <a:pt x="1014262" y="344870"/>
                      <a:pt x="1024581" y="362729"/>
                      <a:pt x="1033709" y="377413"/>
                    </a:cubicBezTo>
                    <a:cubicBezTo>
                      <a:pt x="1042837" y="392097"/>
                      <a:pt x="1050775" y="406782"/>
                      <a:pt x="1059903" y="425038"/>
                    </a:cubicBezTo>
                    <a:cubicBezTo>
                      <a:pt x="1069031" y="443294"/>
                      <a:pt x="1077762" y="471870"/>
                      <a:pt x="1088478" y="486951"/>
                    </a:cubicBezTo>
                    <a:cubicBezTo>
                      <a:pt x="1099194" y="502032"/>
                      <a:pt x="1109116" y="504413"/>
                      <a:pt x="1124197" y="515526"/>
                    </a:cubicBezTo>
                    <a:cubicBezTo>
                      <a:pt x="1139278" y="526639"/>
                      <a:pt x="1157534" y="539735"/>
                      <a:pt x="1178965" y="553626"/>
                    </a:cubicBezTo>
                    <a:cubicBezTo>
                      <a:pt x="1200396" y="567517"/>
                      <a:pt x="1233734" y="582598"/>
                      <a:pt x="1252784" y="598870"/>
                    </a:cubicBezTo>
                    <a:cubicBezTo>
                      <a:pt x="1271834" y="615142"/>
                      <a:pt x="1283740" y="632207"/>
                      <a:pt x="1293265" y="651257"/>
                    </a:cubicBezTo>
                    <a:cubicBezTo>
                      <a:pt x="1302790" y="670307"/>
                      <a:pt x="1310331" y="688167"/>
                      <a:pt x="1309934" y="713170"/>
                    </a:cubicBezTo>
                    <a:cubicBezTo>
                      <a:pt x="1309537" y="738173"/>
                      <a:pt x="1302790" y="779448"/>
                      <a:pt x="1290884" y="801276"/>
                    </a:cubicBezTo>
                    <a:cubicBezTo>
                      <a:pt x="1278978" y="823104"/>
                      <a:pt x="1277788" y="832232"/>
                      <a:pt x="1238497" y="844138"/>
                    </a:cubicBezTo>
                    <a:cubicBezTo>
                      <a:pt x="1199206" y="856044"/>
                      <a:pt x="1131737" y="872713"/>
                      <a:pt x="1055140" y="872713"/>
                    </a:cubicBezTo>
                    <a:cubicBezTo>
                      <a:pt x="978543" y="872713"/>
                      <a:pt x="825349" y="855647"/>
                      <a:pt x="778915" y="844138"/>
                    </a:cubicBezTo>
                    <a:cubicBezTo>
                      <a:pt x="732481" y="832629"/>
                      <a:pt x="778518" y="812388"/>
                      <a:pt x="776534" y="803657"/>
                    </a:cubicBezTo>
                    <a:cubicBezTo>
                      <a:pt x="774550" y="794926"/>
                      <a:pt x="769787" y="798101"/>
                      <a:pt x="767009" y="791751"/>
                    </a:cubicBezTo>
                    <a:cubicBezTo>
                      <a:pt x="764231" y="785401"/>
                      <a:pt x="769390" y="775082"/>
                      <a:pt x="759865" y="765557"/>
                    </a:cubicBezTo>
                    <a:cubicBezTo>
                      <a:pt x="750340" y="756032"/>
                      <a:pt x="721765" y="743729"/>
                      <a:pt x="709859" y="734601"/>
                    </a:cubicBezTo>
                    <a:cubicBezTo>
                      <a:pt x="697953" y="725473"/>
                      <a:pt x="698350" y="718726"/>
                      <a:pt x="688428" y="710788"/>
                    </a:cubicBezTo>
                    <a:cubicBezTo>
                      <a:pt x="678506" y="702850"/>
                      <a:pt x="659456" y="693326"/>
                      <a:pt x="650328" y="686976"/>
                    </a:cubicBezTo>
                    <a:cubicBezTo>
                      <a:pt x="641200" y="680626"/>
                      <a:pt x="642787" y="671894"/>
                      <a:pt x="633659" y="672688"/>
                    </a:cubicBezTo>
                    <a:cubicBezTo>
                      <a:pt x="624531" y="673482"/>
                      <a:pt x="595559" y="691738"/>
                      <a:pt x="595559" y="691738"/>
                    </a:cubicBezTo>
                    <a:cubicBezTo>
                      <a:pt x="583653" y="697691"/>
                      <a:pt x="572144" y="709597"/>
                      <a:pt x="562222" y="708407"/>
                    </a:cubicBezTo>
                    <a:cubicBezTo>
                      <a:pt x="552300" y="707217"/>
                      <a:pt x="544362" y="693326"/>
                      <a:pt x="536028" y="684595"/>
                    </a:cubicBezTo>
                    <a:cubicBezTo>
                      <a:pt x="527694" y="675864"/>
                      <a:pt x="525312" y="662370"/>
                      <a:pt x="512215" y="656020"/>
                    </a:cubicBezTo>
                    <a:cubicBezTo>
                      <a:pt x="499118" y="649670"/>
                      <a:pt x="477291" y="648876"/>
                      <a:pt x="457447" y="646495"/>
                    </a:cubicBezTo>
                    <a:cubicBezTo>
                      <a:pt x="437603" y="644114"/>
                      <a:pt x="412203" y="640938"/>
                      <a:pt x="393153" y="641732"/>
                    </a:cubicBezTo>
                    <a:cubicBezTo>
                      <a:pt x="374103" y="642526"/>
                      <a:pt x="358625" y="646098"/>
                      <a:pt x="343147" y="651257"/>
                    </a:cubicBezTo>
                    <a:cubicBezTo>
                      <a:pt x="327669" y="656416"/>
                      <a:pt x="312984" y="664751"/>
                      <a:pt x="300284" y="672688"/>
                    </a:cubicBezTo>
                    <a:cubicBezTo>
                      <a:pt x="287584" y="680625"/>
                      <a:pt x="292347" y="728647"/>
                      <a:pt x="247897" y="701263"/>
                    </a:cubicBezTo>
                    <a:close/>
                  </a:path>
                </a:pathLst>
              </a:cu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3162C5-474D-4527-F5C1-3FBBA232426D}"/>
                </a:ext>
              </a:extLst>
            </p:cNvPr>
            <p:cNvSpPr/>
            <p:nvPr/>
          </p:nvSpPr>
          <p:spPr>
            <a:xfrm>
              <a:off x="10506075" y="5886450"/>
              <a:ext cx="85725" cy="857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pic>
        <p:nvPicPr>
          <p:cNvPr id="22" name="Picture 21" descr="Home office">
            <a:extLst>
              <a:ext uri="{FF2B5EF4-FFF2-40B4-BE49-F238E27FC236}">
                <a16:creationId xmlns:a16="http://schemas.microsoft.com/office/drawing/2014/main" id="{CF0F7F2E-455E-3A28-164B-5CD3FCCB74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24" y="4976651"/>
            <a:ext cx="1426732" cy="9507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3FCB59-48CF-2E3A-6A81-30D49659D6EE}"/>
              </a:ext>
            </a:extLst>
          </p:cNvPr>
          <p:cNvSpPr txBox="1"/>
          <p:nvPr/>
        </p:nvSpPr>
        <p:spPr>
          <a:xfrm>
            <a:off x="1352482" y="3344919"/>
            <a:ext cx="100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main</a:t>
            </a:r>
            <a:endParaRPr lang="en-ZA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BD10CAA9-A27F-F393-FD95-E7203D22C651}"/>
              </a:ext>
            </a:extLst>
          </p:cNvPr>
          <p:cNvSpPr/>
          <p:nvPr/>
        </p:nvSpPr>
        <p:spPr>
          <a:xfrm>
            <a:off x="1234961" y="4257650"/>
            <a:ext cx="1578459" cy="719000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pull</a:t>
            </a:r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25" name="Flowchart: Punched Tape 24">
            <a:extLst>
              <a:ext uri="{FF2B5EF4-FFF2-40B4-BE49-F238E27FC236}">
                <a16:creationId xmlns:a16="http://schemas.microsoft.com/office/drawing/2014/main" id="{5D6F72B6-8E5F-66A5-6179-55CBEF36F667}"/>
              </a:ext>
            </a:extLst>
          </p:cNvPr>
          <p:cNvSpPr/>
          <p:nvPr/>
        </p:nvSpPr>
        <p:spPr>
          <a:xfrm>
            <a:off x="2688437" y="5072198"/>
            <a:ext cx="7258049" cy="719000"/>
          </a:xfrm>
          <a:prstGeom prst="flowChartPunchedTap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Develop phase II</a:t>
            </a:r>
            <a:endParaRPr lang="en-ZA" sz="1400" dirty="0">
              <a:solidFill>
                <a:schemeClr val="tx1"/>
              </a:solidFill>
            </a:endParaRPr>
          </a:p>
        </p:txBody>
      </p:sp>
      <p:pic>
        <p:nvPicPr>
          <p:cNvPr id="26" name="Picture 25" descr="Home office">
            <a:extLst>
              <a:ext uri="{FF2B5EF4-FFF2-40B4-BE49-F238E27FC236}">
                <a16:creationId xmlns:a16="http://schemas.microsoft.com/office/drawing/2014/main" id="{D703FDE3-AB77-3551-15E7-6D79D76F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86" y="4976650"/>
            <a:ext cx="1426732" cy="95078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312F547-427B-8C7C-D5E0-1252239684E4}"/>
              </a:ext>
            </a:extLst>
          </p:cNvPr>
          <p:cNvGrpSpPr/>
          <p:nvPr/>
        </p:nvGrpSpPr>
        <p:grpSpPr>
          <a:xfrm>
            <a:off x="9946486" y="3306865"/>
            <a:ext cx="1453476" cy="950784"/>
            <a:chOff x="9763124" y="4905375"/>
            <a:chExt cx="2077625" cy="131671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9E2D196-0B07-93B3-8854-CDC62082DD6C}"/>
                </a:ext>
              </a:extLst>
            </p:cNvPr>
            <p:cNvGrpSpPr/>
            <p:nvPr/>
          </p:nvGrpSpPr>
          <p:grpSpPr>
            <a:xfrm>
              <a:off x="9763124" y="4905375"/>
              <a:ext cx="2077625" cy="1316716"/>
              <a:chOff x="4889634" y="2740129"/>
              <a:chExt cx="4550816" cy="3034287"/>
            </a:xfrm>
          </p:grpSpPr>
          <p:pic>
            <p:nvPicPr>
              <p:cNvPr id="30" name="Picture 29" descr="White cloud painting">
                <a:extLst>
                  <a:ext uri="{FF2B5EF4-FFF2-40B4-BE49-F238E27FC236}">
                    <a16:creationId xmlns:a16="http://schemas.microsoft.com/office/drawing/2014/main" id="{3F9B5CFB-6B75-1A47-A387-0B9243D10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634" y="2740129"/>
                <a:ext cx="4550816" cy="3034287"/>
              </a:xfrm>
              <a:prstGeom prst="rect">
                <a:avLst/>
              </a:prstGeom>
            </p:spPr>
          </p:pic>
          <p:sp>
            <p:nvSpPr>
              <p:cNvPr id="31" name="Freeform: Shape 9">
                <a:extLst>
                  <a:ext uri="{FF2B5EF4-FFF2-40B4-BE49-F238E27FC236}">
                    <a16:creationId xmlns:a16="http://schemas.microsoft.com/office/drawing/2014/main" id="{D58822EC-149B-9308-53C3-FAB65DDD9387}"/>
                  </a:ext>
                </a:extLst>
              </p:cNvPr>
              <p:cNvSpPr/>
              <p:nvPr/>
            </p:nvSpPr>
            <p:spPr>
              <a:xfrm>
                <a:off x="6319591" y="4787518"/>
                <a:ext cx="1309948" cy="872713"/>
              </a:xfrm>
              <a:custGeom>
                <a:avLst/>
                <a:gdLst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78878 w 1309948"/>
                  <a:gd name="connsiteY16" fmla="*/ 74995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86022 w 1309948"/>
                  <a:gd name="connsiteY16" fmla="*/ 65470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309948" h="872713">
                    <a:moveTo>
                      <a:pt x="247897" y="701263"/>
                    </a:moveTo>
                    <a:cubicBezTo>
                      <a:pt x="203447" y="673879"/>
                      <a:pt x="74065" y="556007"/>
                      <a:pt x="33584" y="508382"/>
                    </a:cubicBezTo>
                    <a:cubicBezTo>
                      <a:pt x="-6897" y="460757"/>
                      <a:pt x="8978" y="440913"/>
                      <a:pt x="5009" y="415513"/>
                    </a:cubicBezTo>
                    <a:cubicBezTo>
                      <a:pt x="1040" y="390113"/>
                      <a:pt x="7391" y="371857"/>
                      <a:pt x="9772" y="355982"/>
                    </a:cubicBezTo>
                    <a:cubicBezTo>
                      <a:pt x="12153" y="340107"/>
                      <a:pt x="19297" y="334154"/>
                      <a:pt x="19297" y="320263"/>
                    </a:cubicBezTo>
                    <a:cubicBezTo>
                      <a:pt x="19297" y="306372"/>
                      <a:pt x="12550" y="289307"/>
                      <a:pt x="9772" y="272638"/>
                    </a:cubicBezTo>
                    <a:cubicBezTo>
                      <a:pt x="6994" y="255969"/>
                      <a:pt x="-5309" y="242079"/>
                      <a:pt x="2628" y="220251"/>
                    </a:cubicBezTo>
                    <a:cubicBezTo>
                      <a:pt x="10565" y="198423"/>
                      <a:pt x="43110" y="155957"/>
                      <a:pt x="57397" y="141670"/>
                    </a:cubicBezTo>
                    <a:cubicBezTo>
                      <a:pt x="71684" y="127383"/>
                      <a:pt x="72081" y="141670"/>
                      <a:pt x="88353" y="134526"/>
                    </a:cubicBezTo>
                    <a:cubicBezTo>
                      <a:pt x="104625" y="127382"/>
                      <a:pt x="137169" y="107141"/>
                      <a:pt x="155028" y="98807"/>
                    </a:cubicBezTo>
                    <a:cubicBezTo>
                      <a:pt x="172887" y="90473"/>
                      <a:pt x="178840" y="91664"/>
                      <a:pt x="195509" y="84520"/>
                    </a:cubicBezTo>
                    <a:cubicBezTo>
                      <a:pt x="212178" y="77376"/>
                      <a:pt x="237578" y="63486"/>
                      <a:pt x="255040" y="55945"/>
                    </a:cubicBezTo>
                    <a:cubicBezTo>
                      <a:pt x="272502" y="48404"/>
                      <a:pt x="284806" y="46023"/>
                      <a:pt x="300284" y="39276"/>
                    </a:cubicBezTo>
                    <a:cubicBezTo>
                      <a:pt x="315762" y="32529"/>
                      <a:pt x="331240" y="21813"/>
                      <a:pt x="347909" y="15463"/>
                    </a:cubicBezTo>
                    <a:cubicBezTo>
                      <a:pt x="364578" y="9113"/>
                      <a:pt x="383231" y="-3983"/>
                      <a:pt x="400297" y="1176"/>
                    </a:cubicBezTo>
                    <a:cubicBezTo>
                      <a:pt x="417363" y="6335"/>
                      <a:pt x="436015" y="35704"/>
                      <a:pt x="450303" y="46420"/>
                    </a:cubicBezTo>
                    <a:cubicBezTo>
                      <a:pt x="464591" y="57136"/>
                      <a:pt x="476894" y="59517"/>
                      <a:pt x="486022" y="65470"/>
                    </a:cubicBezTo>
                    <a:cubicBezTo>
                      <a:pt x="495150" y="71423"/>
                      <a:pt x="491975" y="79360"/>
                      <a:pt x="505072" y="82138"/>
                    </a:cubicBezTo>
                    <a:cubicBezTo>
                      <a:pt x="518169" y="84916"/>
                      <a:pt x="547934" y="83328"/>
                      <a:pt x="564603" y="82138"/>
                    </a:cubicBezTo>
                    <a:cubicBezTo>
                      <a:pt x="581272" y="80948"/>
                      <a:pt x="591590" y="72217"/>
                      <a:pt x="605084" y="74995"/>
                    </a:cubicBezTo>
                    <a:cubicBezTo>
                      <a:pt x="618578" y="77773"/>
                      <a:pt x="632865" y="91267"/>
                      <a:pt x="645565" y="98807"/>
                    </a:cubicBezTo>
                    <a:cubicBezTo>
                      <a:pt x="658265" y="106347"/>
                      <a:pt x="671362" y="112300"/>
                      <a:pt x="681284" y="120238"/>
                    </a:cubicBezTo>
                    <a:cubicBezTo>
                      <a:pt x="691206" y="128175"/>
                      <a:pt x="698350" y="136907"/>
                      <a:pt x="705097" y="146432"/>
                    </a:cubicBezTo>
                    <a:cubicBezTo>
                      <a:pt x="711844" y="155957"/>
                      <a:pt x="718590" y="167069"/>
                      <a:pt x="721765" y="177388"/>
                    </a:cubicBezTo>
                    <a:cubicBezTo>
                      <a:pt x="724940" y="187707"/>
                      <a:pt x="730497" y="200408"/>
                      <a:pt x="724147" y="208345"/>
                    </a:cubicBezTo>
                    <a:cubicBezTo>
                      <a:pt x="717797" y="216282"/>
                      <a:pt x="684459" y="217473"/>
                      <a:pt x="683665" y="225013"/>
                    </a:cubicBezTo>
                    <a:cubicBezTo>
                      <a:pt x="682871" y="232553"/>
                      <a:pt x="707081" y="248032"/>
                      <a:pt x="719384" y="253588"/>
                    </a:cubicBezTo>
                    <a:cubicBezTo>
                      <a:pt x="731687" y="259144"/>
                      <a:pt x="749547" y="263510"/>
                      <a:pt x="757484" y="258351"/>
                    </a:cubicBezTo>
                    <a:cubicBezTo>
                      <a:pt x="765422" y="253192"/>
                      <a:pt x="762643" y="232157"/>
                      <a:pt x="767009" y="222632"/>
                    </a:cubicBezTo>
                    <a:cubicBezTo>
                      <a:pt x="771375" y="213107"/>
                      <a:pt x="773359" y="207551"/>
                      <a:pt x="783678" y="201201"/>
                    </a:cubicBezTo>
                    <a:cubicBezTo>
                      <a:pt x="793997" y="194851"/>
                      <a:pt x="816619" y="189691"/>
                      <a:pt x="828922" y="184532"/>
                    </a:cubicBezTo>
                    <a:cubicBezTo>
                      <a:pt x="841225" y="179373"/>
                      <a:pt x="845988" y="169054"/>
                      <a:pt x="857497" y="170245"/>
                    </a:cubicBezTo>
                    <a:cubicBezTo>
                      <a:pt x="869006" y="171436"/>
                      <a:pt x="888453" y="182151"/>
                      <a:pt x="897978" y="191676"/>
                    </a:cubicBezTo>
                    <a:cubicBezTo>
                      <a:pt x="907503" y="201201"/>
                      <a:pt x="908694" y="217076"/>
                      <a:pt x="914647" y="227395"/>
                    </a:cubicBezTo>
                    <a:cubicBezTo>
                      <a:pt x="920600" y="237714"/>
                      <a:pt x="927347" y="246444"/>
                      <a:pt x="933697" y="253588"/>
                    </a:cubicBezTo>
                    <a:cubicBezTo>
                      <a:pt x="940047" y="260732"/>
                      <a:pt x="946397" y="263907"/>
                      <a:pt x="952747" y="270257"/>
                    </a:cubicBezTo>
                    <a:cubicBezTo>
                      <a:pt x="959097" y="276607"/>
                      <a:pt x="969019" y="284941"/>
                      <a:pt x="971797" y="291688"/>
                    </a:cubicBezTo>
                    <a:cubicBezTo>
                      <a:pt x="974575" y="298435"/>
                      <a:pt x="968225" y="304388"/>
                      <a:pt x="969415" y="310738"/>
                    </a:cubicBezTo>
                    <a:cubicBezTo>
                      <a:pt x="970605" y="317088"/>
                      <a:pt x="972987" y="325422"/>
                      <a:pt x="978940" y="329788"/>
                    </a:cubicBezTo>
                    <a:cubicBezTo>
                      <a:pt x="984893" y="334154"/>
                      <a:pt x="996006" y="328994"/>
                      <a:pt x="1005134" y="336932"/>
                    </a:cubicBezTo>
                    <a:cubicBezTo>
                      <a:pt x="1014262" y="344870"/>
                      <a:pt x="1024581" y="362729"/>
                      <a:pt x="1033709" y="377413"/>
                    </a:cubicBezTo>
                    <a:cubicBezTo>
                      <a:pt x="1042837" y="392097"/>
                      <a:pt x="1050775" y="406782"/>
                      <a:pt x="1059903" y="425038"/>
                    </a:cubicBezTo>
                    <a:cubicBezTo>
                      <a:pt x="1069031" y="443294"/>
                      <a:pt x="1077762" y="471870"/>
                      <a:pt x="1088478" y="486951"/>
                    </a:cubicBezTo>
                    <a:cubicBezTo>
                      <a:pt x="1099194" y="502032"/>
                      <a:pt x="1109116" y="504413"/>
                      <a:pt x="1124197" y="515526"/>
                    </a:cubicBezTo>
                    <a:cubicBezTo>
                      <a:pt x="1139278" y="526639"/>
                      <a:pt x="1157534" y="539735"/>
                      <a:pt x="1178965" y="553626"/>
                    </a:cubicBezTo>
                    <a:cubicBezTo>
                      <a:pt x="1200396" y="567517"/>
                      <a:pt x="1233734" y="582598"/>
                      <a:pt x="1252784" y="598870"/>
                    </a:cubicBezTo>
                    <a:cubicBezTo>
                      <a:pt x="1271834" y="615142"/>
                      <a:pt x="1283740" y="632207"/>
                      <a:pt x="1293265" y="651257"/>
                    </a:cubicBezTo>
                    <a:cubicBezTo>
                      <a:pt x="1302790" y="670307"/>
                      <a:pt x="1310331" y="688167"/>
                      <a:pt x="1309934" y="713170"/>
                    </a:cubicBezTo>
                    <a:cubicBezTo>
                      <a:pt x="1309537" y="738173"/>
                      <a:pt x="1302790" y="779448"/>
                      <a:pt x="1290884" y="801276"/>
                    </a:cubicBezTo>
                    <a:cubicBezTo>
                      <a:pt x="1278978" y="823104"/>
                      <a:pt x="1277788" y="832232"/>
                      <a:pt x="1238497" y="844138"/>
                    </a:cubicBezTo>
                    <a:cubicBezTo>
                      <a:pt x="1199206" y="856044"/>
                      <a:pt x="1131737" y="872713"/>
                      <a:pt x="1055140" y="872713"/>
                    </a:cubicBezTo>
                    <a:cubicBezTo>
                      <a:pt x="978543" y="872713"/>
                      <a:pt x="825349" y="855647"/>
                      <a:pt x="778915" y="844138"/>
                    </a:cubicBezTo>
                    <a:cubicBezTo>
                      <a:pt x="732481" y="832629"/>
                      <a:pt x="778518" y="812388"/>
                      <a:pt x="776534" y="803657"/>
                    </a:cubicBezTo>
                    <a:cubicBezTo>
                      <a:pt x="774550" y="794926"/>
                      <a:pt x="769787" y="798101"/>
                      <a:pt x="767009" y="791751"/>
                    </a:cubicBezTo>
                    <a:cubicBezTo>
                      <a:pt x="764231" y="785401"/>
                      <a:pt x="769390" y="775082"/>
                      <a:pt x="759865" y="765557"/>
                    </a:cubicBezTo>
                    <a:cubicBezTo>
                      <a:pt x="750340" y="756032"/>
                      <a:pt x="721765" y="743729"/>
                      <a:pt x="709859" y="734601"/>
                    </a:cubicBezTo>
                    <a:cubicBezTo>
                      <a:pt x="697953" y="725473"/>
                      <a:pt x="698350" y="718726"/>
                      <a:pt x="688428" y="710788"/>
                    </a:cubicBezTo>
                    <a:cubicBezTo>
                      <a:pt x="678506" y="702850"/>
                      <a:pt x="659456" y="693326"/>
                      <a:pt x="650328" y="686976"/>
                    </a:cubicBezTo>
                    <a:cubicBezTo>
                      <a:pt x="641200" y="680626"/>
                      <a:pt x="642787" y="671894"/>
                      <a:pt x="633659" y="672688"/>
                    </a:cubicBezTo>
                    <a:cubicBezTo>
                      <a:pt x="624531" y="673482"/>
                      <a:pt x="595559" y="691738"/>
                      <a:pt x="595559" y="691738"/>
                    </a:cubicBezTo>
                    <a:cubicBezTo>
                      <a:pt x="583653" y="697691"/>
                      <a:pt x="572144" y="709597"/>
                      <a:pt x="562222" y="708407"/>
                    </a:cubicBezTo>
                    <a:cubicBezTo>
                      <a:pt x="552300" y="707217"/>
                      <a:pt x="544362" y="693326"/>
                      <a:pt x="536028" y="684595"/>
                    </a:cubicBezTo>
                    <a:cubicBezTo>
                      <a:pt x="527694" y="675864"/>
                      <a:pt x="525312" y="662370"/>
                      <a:pt x="512215" y="656020"/>
                    </a:cubicBezTo>
                    <a:cubicBezTo>
                      <a:pt x="499118" y="649670"/>
                      <a:pt x="477291" y="648876"/>
                      <a:pt x="457447" y="646495"/>
                    </a:cubicBezTo>
                    <a:cubicBezTo>
                      <a:pt x="437603" y="644114"/>
                      <a:pt x="412203" y="640938"/>
                      <a:pt x="393153" y="641732"/>
                    </a:cubicBezTo>
                    <a:cubicBezTo>
                      <a:pt x="374103" y="642526"/>
                      <a:pt x="358625" y="646098"/>
                      <a:pt x="343147" y="651257"/>
                    </a:cubicBezTo>
                    <a:cubicBezTo>
                      <a:pt x="327669" y="656416"/>
                      <a:pt x="312984" y="664751"/>
                      <a:pt x="300284" y="672688"/>
                    </a:cubicBezTo>
                    <a:cubicBezTo>
                      <a:pt x="287584" y="680625"/>
                      <a:pt x="292347" y="728647"/>
                      <a:pt x="247897" y="701263"/>
                    </a:cubicBezTo>
                    <a:close/>
                  </a:path>
                </a:pathLst>
              </a:cu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A5DC1A7-13EA-F60C-A291-5520B984333C}"/>
                </a:ext>
              </a:extLst>
            </p:cNvPr>
            <p:cNvSpPr/>
            <p:nvPr/>
          </p:nvSpPr>
          <p:spPr>
            <a:xfrm>
              <a:off x="10506075" y="5886450"/>
              <a:ext cx="85725" cy="857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DAC97A0-E13A-1064-8EF2-A4736E6C11AC}"/>
              </a:ext>
            </a:extLst>
          </p:cNvPr>
          <p:cNvSpPr txBox="1"/>
          <p:nvPr/>
        </p:nvSpPr>
        <p:spPr>
          <a:xfrm>
            <a:off x="10064007" y="3344919"/>
            <a:ext cx="100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main</a:t>
            </a:r>
            <a:endParaRPr lang="en-ZA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C90F3ADE-BCAE-4239-FF61-B7A649BD9D38}"/>
              </a:ext>
            </a:extLst>
          </p:cNvPr>
          <p:cNvSpPr/>
          <p:nvPr/>
        </p:nvSpPr>
        <p:spPr>
          <a:xfrm>
            <a:off x="9869652" y="4246939"/>
            <a:ext cx="1580400" cy="719000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push</a:t>
            </a:r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839037-804B-C951-3D41-1D02FA2F0594}"/>
              </a:ext>
            </a:extLst>
          </p:cNvPr>
          <p:cNvSpPr txBox="1"/>
          <p:nvPr/>
        </p:nvSpPr>
        <p:spPr>
          <a:xfrm>
            <a:off x="115614" y="5244663"/>
            <a:ext cx="123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 A</a:t>
            </a:r>
            <a:endParaRPr lang="en-ZA" dirty="0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036786FE-BDEB-FAF2-A299-121C0675F108}"/>
              </a:ext>
            </a:extLst>
          </p:cNvPr>
          <p:cNvSpPr/>
          <p:nvPr/>
        </p:nvSpPr>
        <p:spPr>
          <a:xfrm>
            <a:off x="4155270" y="2638520"/>
            <a:ext cx="1580400" cy="719000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pull</a:t>
            </a:r>
            <a:endParaRPr lang="en-ZA" dirty="0">
              <a:solidFill>
                <a:schemeClr val="tx1"/>
              </a:solidFill>
            </a:endParaRPr>
          </a:p>
        </p:txBody>
      </p:sp>
      <p:pic>
        <p:nvPicPr>
          <p:cNvPr id="39" name="Picture 38" descr="Home office">
            <a:extLst>
              <a:ext uri="{FF2B5EF4-FFF2-40B4-BE49-F238E27FC236}">
                <a16:creationId xmlns:a16="http://schemas.microsoft.com/office/drawing/2014/main" id="{02CBF7B3-DAA3-264C-87B1-23C02CEAA6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270" y="1687731"/>
            <a:ext cx="1426732" cy="95078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6CBB246-5003-7C7B-C274-A3D5D2C66EC3}"/>
              </a:ext>
            </a:extLst>
          </p:cNvPr>
          <p:cNvSpPr txBox="1"/>
          <p:nvPr/>
        </p:nvSpPr>
        <p:spPr>
          <a:xfrm>
            <a:off x="210155" y="1908530"/>
            <a:ext cx="123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 B</a:t>
            </a:r>
            <a:endParaRPr lang="en-ZA" dirty="0"/>
          </a:p>
        </p:txBody>
      </p:sp>
      <p:sp>
        <p:nvSpPr>
          <p:cNvPr id="41" name="Flowchart: Punched Tape 40">
            <a:extLst>
              <a:ext uri="{FF2B5EF4-FFF2-40B4-BE49-F238E27FC236}">
                <a16:creationId xmlns:a16="http://schemas.microsoft.com/office/drawing/2014/main" id="{A10CEA64-2BB1-7C90-8F37-96AF8315DF31}"/>
              </a:ext>
            </a:extLst>
          </p:cNvPr>
          <p:cNvSpPr/>
          <p:nvPr/>
        </p:nvSpPr>
        <p:spPr>
          <a:xfrm>
            <a:off x="5582002" y="1799098"/>
            <a:ext cx="1459797" cy="719000"/>
          </a:xfrm>
          <a:prstGeom prst="flowChartPunchedTap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Changed output</a:t>
            </a:r>
            <a:endParaRPr lang="en-ZA" sz="1400" dirty="0">
              <a:solidFill>
                <a:schemeClr val="tx1"/>
              </a:solidFill>
            </a:endParaRPr>
          </a:p>
        </p:txBody>
      </p:sp>
      <p:pic>
        <p:nvPicPr>
          <p:cNvPr id="42" name="Picture 41" descr="Home office">
            <a:extLst>
              <a:ext uri="{FF2B5EF4-FFF2-40B4-BE49-F238E27FC236}">
                <a16:creationId xmlns:a16="http://schemas.microsoft.com/office/drawing/2014/main" id="{0A7F85D0-4E13-F1A3-516E-F913647B0E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799" y="1682869"/>
            <a:ext cx="1426732" cy="950783"/>
          </a:xfrm>
          <a:prstGeom prst="rect">
            <a:avLst/>
          </a:prstGeom>
        </p:spPr>
      </p:pic>
      <p:sp>
        <p:nvSpPr>
          <p:cNvPr id="43" name="Arrow: Down 42">
            <a:extLst>
              <a:ext uri="{FF2B5EF4-FFF2-40B4-BE49-F238E27FC236}">
                <a16:creationId xmlns:a16="http://schemas.microsoft.com/office/drawing/2014/main" id="{1BAB305D-C038-5C42-398A-07747E5B2129}"/>
              </a:ext>
            </a:extLst>
          </p:cNvPr>
          <p:cNvSpPr/>
          <p:nvPr/>
        </p:nvSpPr>
        <p:spPr>
          <a:xfrm>
            <a:off x="6965935" y="2633996"/>
            <a:ext cx="1578459" cy="719000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push</a:t>
            </a:r>
            <a:endParaRPr lang="en-ZA" dirty="0">
              <a:solidFill>
                <a:schemeClr val="tx1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CF58951-9304-68E2-E2D0-2729DBB4320E}"/>
              </a:ext>
            </a:extLst>
          </p:cNvPr>
          <p:cNvGrpSpPr/>
          <p:nvPr/>
        </p:nvGrpSpPr>
        <p:grpSpPr>
          <a:xfrm>
            <a:off x="4121288" y="3324395"/>
            <a:ext cx="1453476" cy="950784"/>
            <a:chOff x="9763124" y="4905375"/>
            <a:chExt cx="2077625" cy="131671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6CE00FE-91FE-524A-2747-663D4CFD2EC5}"/>
                </a:ext>
              </a:extLst>
            </p:cNvPr>
            <p:cNvGrpSpPr/>
            <p:nvPr/>
          </p:nvGrpSpPr>
          <p:grpSpPr>
            <a:xfrm>
              <a:off x="9763124" y="4905375"/>
              <a:ext cx="2077625" cy="1316716"/>
              <a:chOff x="4889634" y="2740129"/>
              <a:chExt cx="4550816" cy="3034287"/>
            </a:xfrm>
          </p:grpSpPr>
          <p:pic>
            <p:nvPicPr>
              <p:cNvPr id="47" name="Picture 46" descr="White cloud painting">
                <a:extLst>
                  <a:ext uri="{FF2B5EF4-FFF2-40B4-BE49-F238E27FC236}">
                    <a16:creationId xmlns:a16="http://schemas.microsoft.com/office/drawing/2014/main" id="{AAC5C451-8B31-9A4B-C61F-BD057087F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634" y="2740129"/>
                <a:ext cx="4550816" cy="3034287"/>
              </a:xfrm>
              <a:prstGeom prst="rect">
                <a:avLst/>
              </a:prstGeom>
            </p:spPr>
          </p:pic>
          <p:sp>
            <p:nvSpPr>
              <p:cNvPr id="48" name="Freeform: Shape 9">
                <a:extLst>
                  <a:ext uri="{FF2B5EF4-FFF2-40B4-BE49-F238E27FC236}">
                    <a16:creationId xmlns:a16="http://schemas.microsoft.com/office/drawing/2014/main" id="{AF5897B4-6CD1-F9C1-93C8-8FD15D844D0B}"/>
                  </a:ext>
                </a:extLst>
              </p:cNvPr>
              <p:cNvSpPr/>
              <p:nvPr/>
            </p:nvSpPr>
            <p:spPr>
              <a:xfrm>
                <a:off x="6319591" y="4787518"/>
                <a:ext cx="1309948" cy="872713"/>
              </a:xfrm>
              <a:custGeom>
                <a:avLst/>
                <a:gdLst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78878 w 1309948"/>
                  <a:gd name="connsiteY16" fmla="*/ 74995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86022 w 1309948"/>
                  <a:gd name="connsiteY16" fmla="*/ 65470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309948" h="872713">
                    <a:moveTo>
                      <a:pt x="247897" y="701263"/>
                    </a:moveTo>
                    <a:cubicBezTo>
                      <a:pt x="203447" y="673879"/>
                      <a:pt x="74065" y="556007"/>
                      <a:pt x="33584" y="508382"/>
                    </a:cubicBezTo>
                    <a:cubicBezTo>
                      <a:pt x="-6897" y="460757"/>
                      <a:pt x="8978" y="440913"/>
                      <a:pt x="5009" y="415513"/>
                    </a:cubicBezTo>
                    <a:cubicBezTo>
                      <a:pt x="1040" y="390113"/>
                      <a:pt x="7391" y="371857"/>
                      <a:pt x="9772" y="355982"/>
                    </a:cubicBezTo>
                    <a:cubicBezTo>
                      <a:pt x="12153" y="340107"/>
                      <a:pt x="19297" y="334154"/>
                      <a:pt x="19297" y="320263"/>
                    </a:cubicBezTo>
                    <a:cubicBezTo>
                      <a:pt x="19297" y="306372"/>
                      <a:pt x="12550" y="289307"/>
                      <a:pt x="9772" y="272638"/>
                    </a:cubicBezTo>
                    <a:cubicBezTo>
                      <a:pt x="6994" y="255969"/>
                      <a:pt x="-5309" y="242079"/>
                      <a:pt x="2628" y="220251"/>
                    </a:cubicBezTo>
                    <a:cubicBezTo>
                      <a:pt x="10565" y="198423"/>
                      <a:pt x="43110" y="155957"/>
                      <a:pt x="57397" y="141670"/>
                    </a:cubicBezTo>
                    <a:cubicBezTo>
                      <a:pt x="71684" y="127383"/>
                      <a:pt x="72081" y="141670"/>
                      <a:pt x="88353" y="134526"/>
                    </a:cubicBezTo>
                    <a:cubicBezTo>
                      <a:pt x="104625" y="127382"/>
                      <a:pt x="137169" y="107141"/>
                      <a:pt x="155028" y="98807"/>
                    </a:cubicBezTo>
                    <a:cubicBezTo>
                      <a:pt x="172887" y="90473"/>
                      <a:pt x="178840" y="91664"/>
                      <a:pt x="195509" y="84520"/>
                    </a:cubicBezTo>
                    <a:cubicBezTo>
                      <a:pt x="212178" y="77376"/>
                      <a:pt x="237578" y="63486"/>
                      <a:pt x="255040" y="55945"/>
                    </a:cubicBezTo>
                    <a:cubicBezTo>
                      <a:pt x="272502" y="48404"/>
                      <a:pt x="284806" y="46023"/>
                      <a:pt x="300284" y="39276"/>
                    </a:cubicBezTo>
                    <a:cubicBezTo>
                      <a:pt x="315762" y="32529"/>
                      <a:pt x="331240" y="21813"/>
                      <a:pt x="347909" y="15463"/>
                    </a:cubicBezTo>
                    <a:cubicBezTo>
                      <a:pt x="364578" y="9113"/>
                      <a:pt x="383231" y="-3983"/>
                      <a:pt x="400297" y="1176"/>
                    </a:cubicBezTo>
                    <a:cubicBezTo>
                      <a:pt x="417363" y="6335"/>
                      <a:pt x="436015" y="35704"/>
                      <a:pt x="450303" y="46420"/>
                    </a:cubicBezTo>
                    <a:cubicBezTo>
                      <a:pt x="464591" y="57136"/>
                      <a:pt x="476894" y="59517"/>
                      <a:pt x="486022" y="65470"/>
                    </a:cubicBezTo>
                    <a:cubicBezTo>
                      <a:pt x="495150" y="71423"/>
                      <a:pt x="491975" y="79360"/>
                      <a:pt x="505072" y="82138"/>
                    </a:cubicBezTo>
                    <a:cubicBezTo>
                      <a:pt x="518169" y="84916"/>
                      <a:pt x="547934" y="83328"/>
                      <a:pt x="564603" y="82138"/>
                    </a:cubicBezTo>
                    <a:cubicBezTo>
                      <a:pt x="581272" y="80948"/>
                      <a:pt x="591590" y="72217"/>
                      <a:pt x="605084" y="74995"/>
                    </a:cubicBezTo>
                    <a:cubicBezTo>
                      <a:pt x="618578" y="77773"/>
                      <a:pt x="632865" y="91267"/>
                      <a:pt x="645565" y="98807"/>
                    </a:cubicBezTo>
                    <a:cubicBezTo>
                      <a:pt x="658265" y="106347"/>
                      <a:pt x="671362" y="112300"/>
                      <a:pt x="681284" y="120238"/>
                    </a:cubicBezTo>
                    <a:cubicBezTo>
                      <a:pt x="691206" y="128175"/>
                      <a:pt x="698350" y="136907"/>
                      <a:pt x="705097" y="146432"/>
                    </a:cubicBezTo>
                    <a:cubicBezTo>
                      <a:pt x="711844" y="155957"/>
                      <a:pt x="718590" y="167069"/>
                      <a:pt x="721765" y="177388"/>
                    </a:cubicBezTo>
                    <a:cubicBezTo>
                      <a:pt x="724940" y="187707"/>
                      <a:pt x="730497" y="200408"/>
                      <a:pt x="724147" y="208345"/>
                    </a:cubicBezTo>
                    <a:cubicBezTo>
                      <a:pt x="717797" y="216282"/>
                      <a:pt x="684459" y="217473"/>
                      <a:pt x="683665" y="225013"/>
                    </a:cubicBezTo>
                    <a:cubicBezTo>
                      <a:pt x="682871" y="232553"/>
                      <a:pt x="707081" y="248032"/>
                      <a:pt x="719384" y="253588"/>
                    </a:cubicBezTo>
                    <a:cubicBezTo>
                      <a:pt x="731687" y="259144"/>
                      <a:pt x="749547" y="263510"/>
                      <a:pt x="757484" y="258351"/>
                    </a:cubicBezTo>
                    <a:cubicBezTo>
                      <a:pt x="765422" y="253192"/>
                      <a:pt x="762643" y="232157"/>
                      <a:pt x="767009" y="222632"/>
                    </a:cubicBezTo>
                    <a:cubicBezTo>
                      <a:pt x="771375" y="213107"/>
                      <a:pt x="773359" y="207551"/>
                      <a:pt x="783678" y="201201"/>
                    </a:cubicBezTo>
                    <a:cubicBezTo>
                      <a:pt x="793997" y="194851"/>
                      <a:pt x="816619" y="189691"/>
                      <a:pt x="828922" y="184532"/>
                    </a:cubicBezTo>
                    <a:cubicBezTo>
                      <a:pt x="841225" y="179373"/>
                      <a:pt x="845988" y="169054"/>
                      <a:pt x="857497" y="170245"/>
                    </a:cubicBezTo>
                    <a:cubicBezTo>
                      <a:pt x="869006" y="171436"/>
                      <a:pt x="888453" y="182151"/>
                      <a:pt x="897978" y="191676"/>
                    </a:cubicBezTo>
                    <a:cubicBezTo>
                      <a:pt x="907503" y="201201"/>
                      <a:pt x="908694" y="217076"/>
                      <a:pt x="914647" y="227395"/>
                    </a:cubicBezTo>
                    <a:cubicBezTo>
                      <a:pt x="920600" y="237714"/>
                      <a:pt x="927347" y="246444"/>
                      <a:pt x="933697" y="253588"/>
                    </a:cubicBezTo>
                    <a:cubicBezTo>
                      <a:pt x="940047" y="260732"/>
                      <a:pt x="946397" y="263907"/>
                      <a:pt x="952747" y="270257"/>
                    </a:cubicBezTo>
                    <a:cubicBezTo>
                      <a:pt x="959097" y="276607"/>
                      <a:pt x="969019" y="284941"/>
                      <a:pt x="971797" y="291688"/>
                    </a:cubicBezTo>
                    <a:cubicBezTo>
                      <a:pt x="974575" y="298435"/>
                      <a:pt x="968225" y="304388"/>
                      <a:pt x="969415" y="310738"/>
                    </a:cubicBezTo>
                    <a:cubicBezTo>
                      <a:pt x="970605" y="317088"/>
                      <a:pt x="972987" y="325422"/>
                      <a:pt x="978940" y="329788"/>
                    </a:cubicBezTo>
                    <a:cubicBezTo>
                      <a:pt x="984893" y="334154"/>
                      <a:pt x="996006" y="328994"/>
                      <a:pt x="1005134" y="336932"/>
                    </a:cubicBezTo>
                    <a:cubicBezTo>
                      <a:pt x="1014262" y="344870"/>
                      <a:pt x="1024581" y="362729"/>
                      <a:pt x="1033709" y="377413"/>
                    </a:cubicBezTo>
                    <a:cubicBezTo>
                      <a:pt x="1042837" y="392097"/>
                      <a:pt x="1050775" y="406782"/>
                      <a:pt x="1059903" y="425038"/>
                    </a:cubicBezTo>
                    <a:cubicBezTo>
                      <a:pt x="1069031" y="443294"/>
                      <a:pt x="1077762" y="471870"/>
                      <a:pt x="1088478" y="486951"/>
                    </a:cubicBezTo>
                    <a:cubicBezTo>
                      <a:pt x="1099194" y="502032"/>
                      <a:pt x="1109116" y="504413"/>
                      <a:pt x="1124197" y="515526"/>
                    </a:cubicBezTo>
                    <a:cubicBezTo>
                      <a:pt x="1139278" y="526639"/>
                      <a:pt x="1157534" y="539735"/>
                      <a:pt x="1178965" y="553626"/>
                    </a:cubicBezTo>
                    <a:cubicBezTo>
                      <a:pt x="1200396" y="567517"/>
                      <a:pt x="1233734" y="582598"/>
                      <a:pt x="1252784" y="598870"/>
                    </a:cubicBezTo>
                    <a:cubicBezTo>
                      <a:pt x="1271834" y="615142"/>
                      <a:pt x="1283740" y="632207"/>
                      <a:pt x="1293265" y="651257"/>
                    </a:cubicBezTo>
                    <a:cubicBezTo>
                      <a:pt x="1302790" y="670307"/>
                      <a:pt x="1310331" y="688167"/>
                      <a:pt x="1309934" y="713170"/>
                    </a:cubicBezTo>
                    <a:cubicBezTo>
                      <a:pt x="1309537" y="738173"/>
                      <a:pt x="1302790" y="779448"/>
                      <a:pt x="1290884" y="801276"/>
                    </a:cubicBezTo>
                    <a:cubicBezTo>
                      <a:pt x="1278978" y="823104"/>
                      <a:pt x="1277788" y="832232"/>
                      <a:pt x="1238497" y="844138"/>
                    </a:cubicBezTo>
                    <a:cubicBezTo>
                      <a:pt x="1199206" y="856044"/>
                      <a:pt x="1131737" y="872713"/>
                      <a:pt x="1055140" y="872713"/>
                    </a:cubicBezTo>
                    <a:cubicBezTo>
                      <a:pt x="978543" y="872713"/>
                      <a:pt x="825349" y="855647"/>
                      <a:pt x="778915" y="844138"/>
                    </a:cubicBezTo>
                    <a:cubicBezTo>
                      <a:pt x="732481" y="832629"/>
                      <a:pt x="778518" y="812388"/>
                      <a:pt x="776534" y="803657"/>
                    </a:cubicBezTo>
                    <a:cubicBezTo>
                      <a:pt x="774550" y="794926"/>
                      <a:pt x="769787" y="798101"/>
                      <a:pt x="767009" y="791751"/>
                    </a:cubicBezTo>
                    <a:cubicBezTo>
                      <a:pt x="764231" y="785401"/>
                      <a:pt x="769390" y="775082"/>
                      <a:pt x="759865" y="765557"/>
                    </a:cubicBezTo>
                    <a:cubicBezTo>
                      <a:pt x="750340" y="756032"/>
                      <a:pt x="721765" y="743729"/>
                      <a:pt x="709859" y="734601"/>
                    </a:cubicBezTo>
                    <a:cubicBezTo>
                      <a:pt x="697953" y="725473"/>
                      <a:pt x="698350" y="718726"/>
                      <a:pt x="688428" y="710788"/>
                    </a:cubicBezTo>
                    <a:cubicBezTo>
                      <a:pt x="678506" y="702850"/>
                      <a:pt x="659456" y="693326"/>
                      <a:pt x="650328" y="686976"/>
                    </a:cubicBezTo>
                    <a:cubicBezTo>
                      <a:pt x="641200" y="680626"/>
                      <a:pt x="642787" y="671894"/>
                      <a:pt x="633659" y="672688"/>
                    </a:cubicBezTo>
                    <a:cubicBezTo>
                      <a:pt x="624531" y="673482"/>
                      <a:pt x="595559" y="691738"/>
                      <a:pt x="595559" y="691738"/>
                    </a:cubicBezTo>
                    <a:cubicBezTo>
                      <a:pt x="583653" y="697691"/>
                      <a:pt x="572144" y="709597"/>
                      <a:pt x="562222" y="708407"/>
                    </a:cubicBezTo>
                    <a:cubicBezTo>
                      <a:pt x="552300" y="707217"/>
                      <a:pt x="544362" y="693326"/>
                      <a:pt x="536028" y="684595"/>
                    </a:cubicBezTo>
                    <a:cubicBezTo>
                      <a:pt x="527694" y="675864"/>
                      <a:pt x="525312" y="662370"/>
                      <a:pt x="512215" y="656020"/>
                    </a:cubicBezTo>
                    <a:cubicBezTo>
                      <a:pt x="499118" y="649670"/>
                      <a:pt x="477291" y="648876"/>
                      <a:pt x="457447" y="646495"/>
                    </a:cubicBezTo>
                    <a:cubicBezTo>
                      <a:pt x="437603" y="644114"/>
                      <a:pt x="412203" y="640938"/>
                      <a:pt x="393153" y="641732"/>
                    </a:cubicBezTo>
                    <a:cubicBezTo>
                      <a:pt x="374103" y="642526"/>
                      <a:pt x="358625" y="646098"/>
                      <a:pt x="343147" y="651257"/>
                    </a:cubicBezTo>
                    <a:cubicBezTo>
                      <a:pt x="327669" y="656416"/>
                      <a:pt x="312984" y="664751"/>
                      <a:pt x="300284" y="672688"/>
                    </a:cubicBezTo>
                    <a:cubicBezTo>
                      <a:pt x="287584" y="680625"/>
                      <a:pt x="292347" y="728647"/>
                      <a:pt x="247897" y="701263"/>
                    </a:cubicBezTo>
                    <a:close/>
                  </a:path>
                </a:pathLst>
              </a:cu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562DEC3-3D0E-6212-0C1F-76FA982909BB}"/>
                </a:ext>
              </a:extLst>
            </p:cNvPr>
            <p:cNvSpPr/>
            <p:nvPr/>
          </p:nvSpPr>
          <p:spPr>
            <a:xfrm>
              <a:off x="10506075" y="5886450"/>
              <a:ext cx="85725" cy="857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296E111-18EA-2656-1194-4080748BDD32}"/>
              </a:ext>
            </a:extLst>
          </p:cNvPr>
          <p:cNvSpPr txBox="1"/>
          <p:nvPr/>
        </p:nvSpPr>
        <p:spPr>
          <a:xfrm>
            <a:off x="4238809" y="3362449"/>
            <a:ext cx="100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main</a:t>
            </a:r>
            <a:endParaRPr lang="en-ZA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7696253-968F-1B57-E423-53D8B93FCA15}"/>
              </a:ext>
            </a:extLst>
          </p:cNvPr>
          <p:cNvGrpSpPr/>
          <p:nvPr/>
        </p:nvGrpSpPr>
        <p:grpSpPr>
          <a:xfrm>
            <a:off x="7041799" y="3342200"/>
            <a:ext cx="1453476" cy="950784"/>
            <a:chOff x="9763124" y="4905375"/>
            <a:chExt cx="2077625" cy="131671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987F096-8B8D-E2C7-36D6-D9522996A82B}"/>
                </a:ext>
              </a:extLst>
            </p:cNvPr>
            <p:cNvGrpSpPr/>
            <p:nvPr/>
          </p:nvGrpSpPr>
          <p:grpSpPr>
            <a:xfrm>
              <a:off x="9763124" y="4905375"/>
              <a:ext cx="2077625" cy="1316716"/>
              <a:chOff x="4889634" y="2740129"/>
              <a:chExt cx="4550816" cy="3034287"/>
            </a:xfrm>
          </p:grpSpPr>
          <p:pic>
            <p:nvPicPr>
              <p:cNvPr id="53" name="Picture 52" descr="White cloud painting">
                <a:extLst>
                  <a:ext uri="{FF2B5EF4-FFF2-40B4-BE49-F238E27FC236}">
                    <a16:creationId xmlns:a16="http://schemas.microsoft.com/office/drawing/2014/main" id="{BAA5A940-7C65-F781-38CA-0FA2CD5E0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634" y="2740129"/>
                <a:ext cx="4550816" cy="3034287"/>
              </a:xfrm>
              <a:prstGeom prst="rect">
                <a:avLst/>
              </a:prstGeom>
            </p:spPr>
          </p:pic>
          <p:sp>
            <p:nvSpPr>
              <p:cNvPr id="54" name="Freeform: Shape 9">
                <a:extLst>
                  <a:ext uri="{FF2B5EF4-FFF2-40B4-BE49-F238E27FC236}">
                    <a16:creationId xmlns:a16="http://schemas.microsoft.com/office/drawing/2014/main" id="{D51D8280-7B48-D838-42D5-AC4B35D98A3D}"/>
                  </a:ext>
                </a:extLst>
              </p:cNvPr>
              <p:cNvSpPr/>
              <p:nvPr/>
            </p:nvSpPr>
            <p:spPr>
              <a:xfrm>
                <a:off x="6319591" y="4787518"/>
                <a:ext cx="1309948" cy="872713"/>
              </a:xfrm>
              <a:custGeom>
                <a:avLst/>
                <a:gdLst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78878 w 1309948"/>
                  <a:gd name="connsiteY16" fmla="*/ 74995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86022 w 1309948"/>
                  <a:gd name="connsiteY16" fmla="*/ 65470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309948" h="872713">
                    <a:moveTo>
                      <a:pt x="247897" y="701263"/>
                    </a:moveTo>
                    <a:cubicBezTo>
                      <a:pt x="203447" y="673879"/>
                      <a:pt x="74065" y="556007"/>
                      <a:pt x="33584" y="508382"/>
                    </a:cubicBezTo>
                    <a:cubicBezTo>
                      <a:pt x="-6897" y="460757"/>
                      <a:pt x="8978" y="440913"/>
                      <a:pt x="5009" y="415513"/>
                    </a:cubicBezTo>
                    <a:cubicBezTo>
                      <a:pt x="1040" y="390113"/>
                      <a:pt x="7391" y="371857"/>
                      <a:pt x="9772" y="355982"/>
                    </a:cubicBezTo>
                    <a:cubicBezTo>
                      <a:pt x="12153" y="340107"/>
                      <a:pt x="19297" y="334154"/>
                      <a:pt x="19297" y="320263"/>
                    </a:cubicBezTo>
                    <a:cubicBezTo>
                      <a:pt x="19297" y="306372"/>
                      <a:pt x="12550" y="289307"/>
                      <a:pt x="9772" y="272638"/>
                    </a:cubicBezTo>
                    <a:cubicBezTo>
                      <a:pt x="6994" y="255969"/>
                      <a:pt x="-5309" y="242079"/>
                      <a:pt x="2628" y="220251"/>
                    </a:cubicBezTo>
                    <a:cubicBezTo>
                      <a:pt x="10565" y="198423"/>
                      <a:pt x="43110" y="155957"/>
                      <a:pt x="57397" y="141670"/>
                    </a:cubicBezTo>
                    <a:cubicBezTo>
                      <a:pt x="71684" y="127383"/>
                      <a:pt x="72081" y="141670"/>
                      <a:pt x="88353" y="134526"/>
                    </a:cubicBezTo>
                    <a:cubicBezTo>
                      <a:pt x="104625" y="127382"/>
                      <a:pt x="137169" y="107141"/>
                      <a:pt x="155028" y="98807"/>
                    </a:cubicBezTo>
                    <a:cubicBezTo>
                      <a:pt x="172887" y="90473"/>
                      <a:pt x="178840" y="91664"/>
                      <a:pt x="195509" y="84520"/>
                    </a:cubicBezTo>
                    <a:cubicBezTo>
                      <a:pt x="212178" y="77376"/>
                      <a:pt x="237578" y="63486"/>
                      <a:pt x="255040" y="55945"/>
                    </a:cubicBezTo>
                    <a:cubicBezTo>
                      <a:pt x="272502" y="48404"/>
                      <a:pt x="284806" y="46023"/>
                      <a:pt x="300284" y="39276"/>
                    </a:cubicBezTo>
                    <a:cubicBezTo>
                      <a:pt x="315762" y="32529"/>
                      <a:pt x="331240" y="21813"/>
                      <a:pt x="347909" y="15463"/>
                    </a:cubicBezTo>
                    <a:cubicBezTo>
                      <a:pt x="364578" y="9113"/>
                      <a:pt x="383231" y="-3983"/>
                      <a:pt x="400297" y="1176"/>
                    </a:cubicBezTo>
                    <a:cubicBezTo>
                      <a:pt x="417363" y="6335"/>
                      <a:pt x="436015" y="35704"/>
                      <a:pt x="450303" y="46420"/>
                    </a:cubicBezTo>
                    <a:cubicBezTo>
                      <a:pt x="464591" y="57136"/>
                      <a:pt x="476894" y="59517"/>
                      <a:pt x="486022" y="65470"/>
                    </a:cubicBezTo>
                    <a:cubicBezTo>
                      <a:pt x="495150" y="71423"/>
                      <a:pt x="491975" y="79360"/>
                      <a:pt x="505072" y="82138"/>
                    </a:cubicBezTo>
                    <a:cubicBezTo>
                      <a:pt x="518169" y="84916"/>
                      <a:pt x="547934" y="83328"/>
                      <a:pt x="564603" y="82138"/>
                    </a:cubicBezTo>
                    <a:cubicBezTo>
                      <a:pt x="581272" y="80948"/>
                      <a:pt x="591590" y="72217"/>
                      <a:pt x="605084" y="74995"/>
                    </a:cubicBezTo>
                    <a:cubicBezTo>
                      <a:pt x="618578" y="77773"/>
                      <a:pt x="632865" y="91267"/>
                      <a:pt x="645565" y="98807"/>
                    </a:cubicBezTo>
                    <a:cubicBezTo>
                      <a:pt x="658265" y="106347"/>
                      <a:pt x="671362" y="112300"/>
                      <a:pt x="681284" y="120238"/>
                    </a:cubicBezTo>
                    <a:cubicBezTo>
                      <a:pt x="691206" y="128175"/>
                      <a:pt x="698350" y="136907"/>
                      <a:pt x="705097" y="146432"/>
                    </a:cubicBezTo>
                    <a:cubicBezTo>
                      <a:pt x="711844" y="155957"/>
                      <a:pt x="718590" y="167069"/>
                      <a:pt x="721765" y="177388"/>
                    </a:cubicBezTo>
                    <a:cubicBezTo>
                      <a:pt x="724940" y="187707"/>
                      <a:pt x="730497" y="200408"/>
                      <a:pt x="724147" y="208345"/>
                    </a:cubicBezTo>
                    <a:cubicBezTo>
                      <a:pt x="717797" y="216282"/>
                      <a:pt x="684459" y="217473"/>
                      <a:pt x="683665" y="225013"/>
                    </a:cubicBezTo>
                    <a:cubicBezTo>
                      <a:pt x="682871" y="232553"/>
                      <a:pt x="707081" y="248032"/>
                      <a:pt x="719384" y="253588"/>
                    </a:cubicBezTo>
                    <a:cubicBezTo>
                      <a:pt x="731687" y="259144"/>
                      <a:pt x="749547" y="263510"/>
                      <a:pt x="757484" y="258351"/>
                    </a:cubicBezTo>
                    <a:cubicBezTo>
                      <a:pt x="765422" y="253192"/>
                      <a:pt x="762643" y="232157"/>
                      <a:pt x="767009" y="222632"/>
                    </a:cubicBezTo>
                    <a:cubicBezTo>
                      <a:pt x="771375" y="213107"/>
                      <a:pt x="773359" y="207551"/>
                      <a:pt x="783678" y="201201"/>
                    </a:cubicBezTo>
                    <a:cubicBezTo>
                      <a:pt x="793997" y="194851"/>
                      <a:pt x="816619" y="189691"/>
                      <a:pt x="828922" y="184532"/>
                    </a:cubicBezTo>
                    <a:cubicBezTo>
                      <a:pt x="841225" y="179373"/>
                      <a:pt x="845988" y="169054"/>
                      <a:pt x="857497" y="170245"/>
                    </a:cubicBezTo>
                    <a:cubicBezTo>
                      <a:pt x="869006" y="171436"/>
                      <a:pt x="888453" y="182151"/>
                      <a:pt x="897978" y="191676"/>
                    </a:cubicBezTo>
                    <a:cubicBezTo>
                      <a:pt x="907503" y="201201"/>
                      <a:pt x="908694" y="217076"/>
                      <a:pt x="914647" y="227395"/>
                    </a:cubicBezTo>
                    <a:cubicBezTo>
                      <a:pt x="920600" y="237714"/>
                      <a:pt x="927347" y="246444"/>
                      <a:pt x="933697" y="253588"/>
                    </a:cubicBezTo>
                    <a:cubicBezTo>
                      <a:pt x="940047" y="260732"/>
                      <a:pt x="946397" y="263907"/>
                      <a:pt x="952747" y="270257"/>
                    </a:cubicBezTo>
                    <a:cubicBezTo>
                      <a:pt x="959097" y="276607"/>
                      <a:pt x="969019" y="284941"/>
                      <a:pt x="971797" y="291688"/>
                    </a:cubicBezTo>
                    <a:cubicBezTo>
                      <a:pt x="974575" y="298435"/>
                      <a:pt x="968225" y="304388"/>
                      <a:pt x="969415" y="310738"/>
                    </a:cubicBezTo>
                    <a:cubicBezTo>
                      <a:pt x="970605" y="317088"/>
                      <a:pt x="972987" y="325422"/>
                      <a:pt x="978940" y="329788"/>
                    </a:cubicBezTo>
                    <a:cubicBezTo>
                      <a:pt x="984893" y="334154"/>
                      <a:pt x="996006" y="328994"/>
                      <a:pt x="1005134" y="336932"/>
                    </a:cubicBezTo>
                    <a:cubicBezTo>
                      <a:pt x="1014262" y="344870"/>
                      <a:pt x="1024581" y="362729"/>
                      <a:pt x="1033709" y="377413"/>
                    </a:cubicBezTo>
                    <a:cubicBezTo>
                      <a:pt x="1042837" y="392097"/>
                      <a:pt x="1050775" y="406782"/>
                      <a:pt x="1059903" y="425038"/>
                    </a:cubicBezTo>
                    <a:cubicBezTo>
                      <a:pt x="1069031" y="443294"/>
                      <a:pt x="1077762" y="471870"/>
                      <a:pt x="1088478" y="486951"/>
                    </a:cubicBezTo>
                    <a:cubicBezTo>
                      <a:pt x="1099194" y="502032"/>
                      <a:pt x="1109116" y="504413"/>
                      <a:pt x="1124197" y="515526"/>
                    </a:cubicBezTo>
                    <a:cubicBezTo>
                      <a:pt x="1139278" y="526639"/>
                      <a:pt x="1157534" y="539735"/>
                      <a:pt x="1178965" y="553626"/>
                    </a:cubicBezTo>
                    <a:cubicBezTo>
                      <a:pt x="1200396" y="567517"/>
                      <a:pt x="1233734" y="582598"/>
                      <a:pt x="1252784" y="598870"/>
                    </a:cubicBezTo>
                    <a:cubicBezTo>
                      <a:pt x="1271834" y="615142"/>
                      <a:pt x="1283740" y="632207"/>
                      <a:pt x="1293265" y="651257"/>
                    </a:cubicBezTo>
                    <a:cubicBezTo>
                      <a:pt x="1302790" y="670307"/>
                      <a:pt x="1310331" y="688167"/>
                      <a:pt x="1309934" y="713170"/>
                    </a:cubicBezTo>
                    <a:cubicBezTo>
                      <a:pt x="1309537" y="738173"/>
                      <a:pt x="1302790" y="779448"/>
                      <a:pt x="1290884" y="801276"/>
                    </a:cubicBezTo>
                    <a:cubicBezTo>
                      <a:pt x="1278978" y="823104"/>
                      <a:pt x="1277788" y="832232"/>
                      <a:pt x="1238497" y="844138"/>
                    </a:cubicBezTo>
                    <a:cubicBezTo>
                      <a:pt x="1199206" y="856044"/>
                      <a:pt x="1131737" y="872713"/>
                      <a:pt x="1055140" y="872713"/>
                    </a:cubicBezTo>
                    <a:cubicBezTo>
                      <a:pt x="978543" y="872713"/>
                      <a:pt x="825349" y="855647"/>
                      <a:pt x="778915" y="844138"/>
                    </a:cubicBezTo>
                    <a:cubicBezTo>
                      <a:pt x="732481" y="832629"/>
                      <a:pt x="778518" y="812388"/>
                      <a:pt x="776534" y="803657"/>
                    </a:cubicBezTo>
                    <a:cubicBezTo>
                      <a:pt x="774550" y="794926"/>
                      <a:pt x="769787" y="798101"/>
                      <a:pt x="767009" y="791751"/>
                    </a:cubicBezTo>
                    <a:cubicBezTo>
                      <a:pt x="764231" y="785401"/>
                      <a:pt x="769390" y="775082"/>
                      <a:pt x="759865" y="765557"/>
                    </a:cubicBezTo>
                    <a:cubicBezTo>
                      <a:pt x="750340" y="756032"/>
                      <a:pt x="721765" y="743729"/>
                      <a:pt x="709859" y="734601"/>
                    </a:cubicBezTo>
                    <a:cubicBezTo>
                      <a:pt x="697953" y="725473"/>
                      <a:pt x="698350" y="718726"/>
                      <a:pt x="688428" y="710788"/>
                    </a:cubicBezTo>
                    <a:cubicBezTo>
                      <a:pt x="678506" y="702850"/>
                      <a:pt x="659456" y="693326"/>
                      <a:pt x="650328" y="686976"/>
                    </a:cubicBezTo>
                    <a:cubicBezTo>
                      <a:pt x="641200" y="680626"/>
                      <a:pt x="642787" y="671894"/>
                      <a:pt x="633659" y="672688"/>
                    </a:cubicBezTo>
                    <a:cubicBezTo>
                      <a:pt x="624531" y="673482"/>
                      <a:pt x="595559" y="691738"/>
                      <a:pt x="595559" y="691738"/>
                    </a:cubicBezTo>
                    <a:cubicBezTo>
                      <a:pt x="583653" y="697691"/>
                      <a:pt x="572144" y="709597"/>
                      <a:pt x="562222" y="708407"/>
                    </a:cubicBezTo>
                    <a:cubicBezTo>
                      <a:pt x="552300" y="707217"/>
                      <a:pt x="544362" y="693326"/>
                      <a:pt x="536028" y="684595"/>
                    </a:cubicBezTo>
                    <a:cubicBezTo>
                      <a:pt x="527694" y="675864"/>
                      <a:pt x="525312" y="662370"/>
                      <a:pt x="512215" y="656020"/>
                    </a:cubicBezTo>
                    <a:cubicBezTo>
                      <a:pt x="499118" y="649670"/>
                      <a:pt x="477291" y="648876"/>
                      <a:pt x="457447" y="646495"/>
                    </a:cubicBezTo>
                    <a:cubicBezTo>
                      <a:pt x="437603" y="644114"/>
                      <a:pt x="412203" y="640938"/>
                      <a:pt x="393153" y="641732"/>
                    </a:cubicBezTo>
                    <a:cubicBezTo>
                      <a:pt x="374103" y="642526"/>
                      <a:pt x="358625" y="646098"/>
                      <a:pt x="343147" y="651257"/>
                    </a:cubicBezTo>
                    <a:cubicBezTo>
                      <a:pt x="327669" y="656416"/>
                      <a:pt x="312984" y="664751"/>
                      <a:pt x="300284" y="672688"/>
                    </a:cubicBezTo>
                    <a:cubicBezTo>
                      <a:pt x="287584" y="680625"/>
                      <a:pt x="292347" y="728647"/>
                      <a:pt x="247897" y="701263"/>
                    </a:cubicBezTo>
                    <a:close/>
                  </a:path>
                </a:pathLst>
              </a:cu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CE38C36-3420-12D4-9B5C-B5BE8A73B39C}"/>
                </a:ext>
              </a:extLst>
            </p:cNvPr>
            <p:cNvSpPr/>
            <p:nvPr/>
          </p:nvSpPr>
          <p:spPr>
            <a:xfrm>
              <a:off x="10506075" y="5886450"/>
              <a:ext cx="85725" cy="857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37B18505-6A33-79ED-3513-1B3A76C0D9F8}"/>
              </a:ext>
            </a:extLst>
          </p:cNvPr>
          <p:cNvSpPr txBox="1"/>
          <p:nvPr/>
        </p:nvSpPr>
        <p:spPr>
          <a:xfrm>
            <a:off x="7159320" y="3380254"/>
            <a:ext cx="100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main</a:t>
            </a:r>
            <a:endParaRPr lang="en-ZA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96FB915-CBF6-1392-39D4-84D3C48B1260}"/>
              </a:ext>
            </a:extLst>
          </p:cNvPr>
          <p:cNvSpPr txBox="1"/>
          <p:nvPr/>
        </p:nvSpPr>
        <p:spPr>
          <a:xfrm>
            <a:off x="3081206" y="5927433"/>
            <a:ext cx="652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Do version control and backups while working on phase II</a:t>
            </a:r>
            <a:endParaRPr lang="en-ZA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0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C613D6B-2B54-59A9-D3DA-44FB42725ABE}"/>
              </a:ext>
            </a:extLst>
          </p:cNvPr>
          <p:cNvCxnSpPr>
            <a:cxnSpLocks/>
          </p:cNvCxnSpPr>
          <p:nvPr/>
        </p:nvCxnSpPr>
        <p:spPr>
          <a:xfrm>
            <a:off x="1255981" y="2048057"/>
            <a:ext cx="10460887" cy="35627"/>
          </a:xfrm>
          <a:prstGeom prst="line">
            <a:avLst/>
          </a:prstGeom>
          <a:ln w="76200">
            <a:solidFill>
              <a:srgbClr val="00B050">
                <a:alpha val="9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459BF74-F1B2-C4AA-8DE2-0334AD23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  <a:endParaRPr lang="en-ZA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D3E65C-734F-A8C8-56B1-3EF67A1CBC6C}"/>
              </a:ext>
            </a:extLst>
          </p:cNvPr>
          <p:cNvGrpSpPr/>
          <p:nvPr/>
        </p:nvGrpSpPr>
        <p:grpSpPr>
          <a:xfrm>
            <a:off x="1234961" y="1572665"/>
            <a:ext cx="1453476" cy="950784"/>
            <a:chOff x="9763124" y="4905375"/>
            <a:chExt cx="2077625" cy="131671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8628CA3-1E50-1728-33B4-234ACD98F0B8}"/>
                </a:ext>
              </a:extLst>
            </p:cNvPr>
            <p:cNvGrpSpPr/>
            <p:nvPr/>
          </p:nvGrpSpPr>
          <p:grpSpPr>
            <a:xfrm>
              <a:off x="9763124" y="4905375"/>
              <a:ext cx="2077625" cy="1316716"/>
              <a:chOff x="4889634" y="2740129"/>
              <a:chExt cx="4550816" cy="3034287"/>
            </a:xfrm>
          </p:grpSpPr>
          <p:pic>
            <p:nvPicPr>
              <p:cNvPr id="20" name="Picture 19" descr="White cloud painting">
                <a:extLst>
                  <a:ext uri="{FF2B5EF4-FFF2-40B4-BE49-F238E27FC236}">
                    <a16:creationId xmlns:a16="http://schemas.microsoft.com/office/drawing/2014/main" id="{08F4AB5E-40AB-3E49-2DA3-8FB0C8BE5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634" y="2740129"/>
                <a:ext cx="4550816" cy="3034287"/>
              </a:xfrm>
              <a:prstGeom prst="rect">
                <a:avLst/>
              </a:prstGeom>
            </p:spPr>
          </p:pic>
          <p:sp>
            <p:nvSpPr>
              <p:cNvPr id="21" name="Freeform: Shape 9">
                <a:extLst>
                  <a:ext uri="{FF2B5EF4-FFF2-40B4-BE49-F238E27FC236}">
                    <a16:creationId xmlns:a16="http://schemas.microsoft.com/office/drawing/2014/main" id="{8BD2DD36-43D5-0889-74CC-ADCFC39AEA5C}"/>
                  </a:ext>
                </a:extLst>
              </p:cNvPr>
              <p:cNvSpPr/>
              <p:nvPr/>
            </p:nvSpPr>
            <p:spPr>
              <a:xfrm>
                <a:off x="6319591" y="4787518"/>
                <a:ext cx="1309948" cy="872713"/>
              </a:xfrm>
              <a:custGeom>
                <a:avLst/>
                <a:gdLst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78878 w 1309948"/>
                  <a:gd name="connsiteY16" fmla="*/ 74995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86022 w 1309948"/>
                  <a:gd name="connsiteY16" fmla="*/ 65470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309948" h="872713">
                    <a:moveTo>
                      <a:pt x="247897" y="701263"/>
                    </a:moveTo>
                    <a:cubicBezTo>
                      <a:pt x="203447" y="673879"/>
                      <a:pt x="74065" y="556007"/>
                      <a:pt x="33584" y="508382"/>
                    </a:cubicBezTo>
                    <a:cubicBezTo>
                      <a:pt x="-6897" y="460757"/>
                      <a:pt x="8978" y="440913"/>
                      <a:pt x="5009" y="415513"/>
                    </a:cubicBezTo>
                    <a:cubicBezTo>
                      <a:pt x="1040" y="390113"/>
                      <a:pt x="7391" y="371857"/>
                      <a:pt x="9772" y="355982"/>
                    </a:cubicBezTo>
                    <a:cubicBezTo>
                      <a:pt x="12153" y="340107"/>
                      <a:pt x="19297" y="334154"/>
                      <a:pt x="19297" y="320263"/>
                    </a:cubicBezTo>
                    <a:cubicBezTo>
                      <a:pt x="19297" y="306372"/>
                      <a:pt x="12550" y="289307"/>
                      <a:pt x="9772" y="272638"/>
                    </a:cubicBezTo>
                    <a:cubicBezTo>
                      <a:pt x="6994" y="255969"/>
                      <a:pt x="-5309" y="242079"/>
                      <a:pt x="2628" y="220251"/>
                    </a:cubicBezTo>
                    <a:cubicBezTo>
                      <a:pt x="10565" y="198423"/>
                      <a:pt x="43110" y="155957"/>
                      <a:pt x="57397" y="141670"/>
                    </a:cubicBezTo>
                    <a:cubicBezTo>
                      <a:pt x="71684" y="127383"/>
                      <a:pt x="72081" y="141670"/>
                      <a:pt x="88353" y="134526"/>
                    </a:cubicBezTo>
                    <a:cubicBezTo>
                      <a:pt x="104625" y="127382"/>
                      <a:pt x="137169" y="107141"/>
                      <a:pt x="155028" y="98807"/>
                    </a:cubicBezTo>
                    <a:cubicBezTo>
                      <a:pt x="172887" y="90473"/>
                      <a:pt x="178840" y="91664"/>
                      <a:pt x="195509" y="84520"/>
                    </a:cubicBezTo>
                    <a:cubicBezTo>
                      <a:pt x="212178" y="77376"/>
                      <a:pt x="237578" y="63486"/>
                      <a:pt x="255040" y="55945"/>
                    </a:cubicBezTo>
                    <a:cubicBezTo>
                      <a:pt x="272502" y="48404"/>
                      <a:pt x="284806" y="46023"/>
                      <a:pt x="300284" y="39276"/>
                    </a:cubicBezTo>
                    <a:cubicBezTo>
                      <a:pt x="315762" y="32529"/>
                      <a:pt x="331240" y="21813"/>
                      <a:pt x="347909" y="15463"/>
                    </a:cubicBezTo>
                    <a:cubicBezTo>
                      <a:pt x="364578" y="9113"/>
                      <a:pt x="383231" y="-3983"/>
                      <a:pt x="400297" y="1176"/>
                    </a:cubicBezTo>
                    <a:cubicBezTo>
                      <a:pt x="417363" y="6335"/>
                      <a:pt x="436015" y="35704"/>
                      <a:pt x="450303" y="46420"/>
                    </a:cubicBezTo>
                    <a:cubicBezTo>
                      <a:pt x="464591" y="57136"/>
                      <a:pt x="476894" y="59517"/>
                      <a:pt x="486022" y="65470"/>
                    </a:cubicBezTo>
                    <a:cubicBezTo>
                      <a:pt x="495150" y="71423"/>
                      <a:pt x="491975" y="79360"/>
                      <a:pt x="505072" y="82138"/>
                    </a:cubicBezTo>
                    <a:cubicBezTo>
                      <a:pt x="518169" y="84916"/>
                      <a:pt x="547934" y="83328"/>
                      <a:pt x="564603" y="82138"/>
                    </a:cubicBezTo>
                    <a:cubicBezTo>
                      <a:pt x="581272" y="80948"/>
                      <a:pt x="591590" y="72217"/>
                      <a:pt x="605084" y="74995"/>
                    </a:cubicBezTo>
                    <a:cubicBezTo>
                      <a:pt x="618578" y="77773"/>
                      <a:pt x="632865" y="91267"/>
                      <a:pt x="645565" y="98807"/>
                    </a:cubicBezTo>
                    <a:cubicBezTo>
                      <a:pt x="658265" y="106347"/>
                      <a:pt x="671362" y="112300"/>
                      <a:pt x="681284" y="120238"/>
                    </a:cubicBezTo>
                    <a:cubicBezTo>
                      <a:pt x="691206" y="128175"/>
                      <a:pt x="698350" y="136907"/>
                      <a:pt x="705097" y="146432"/>
                    </a:cubicBezTo>
                    <a:cubicBezTo>
                      <a:pt x="711844" y="155957"/>
                      <a:pt x="718590" y="167069"/>
                      <a:pt x="721765" y="177388"/>
                    </a:cubicBezTo>
                    <a:cubicBezTo>
                      <a:pt x="724940" y="187707"/>
                      <a:pt x="730497" y="200408"/>
                      <a:pt x="724147" y="208345"/>
                    </a:cubicBezTo>
                    <a:cubicBezTo>
                      <a:pt x="717797" y="216282"/>
                      <a:pt x="684459" y="217473"/>
                      <a:pt x="683665" y="225013"/>
                    </a:cubicBezTo>
                    <a:cubicBezTo>
                      <a:pt x="682871" y="232553"/>
                      <a:pt x="707081" y="248032"/>
                      <a:pt x="719384" y="253588"/>
                    </a:cubicBezTo>
                    <a:cubicBezTo>
                      <a:pt x="731687" y="259144"/>
                      <a:pt x="749547" y="263510"/>
                      <a:pt x="757484" y="258351"/>
                    </a:cubicBezTo>
                    <a:cubicBezTo>
                      <a:pt x="765422" y="253192"/>
                      <a:pt x="762643" y="232157"/>
                      <a:pt x="767009" y="222632"/>
                    </a:cubicBezTo>
                    <a:cubicBezTo>
                      <a:pt x="771375" y="213107"/>
                      <a:pt x="773359" y="207551"/>
                      <a:pt x="783678" y="201201"/>
                    </a:cubicBezTo>
                    <a:cubicBezTo>
                      <a:pt x="793997" y="194851"/>
                      <a:pt x="816619" y="189691"/>
                      <a:pt x="828922" y="184532"/>
                    </a:cubicBezTo>
                    <a:cubicBezTo>
                      <a:pt x="841225" y="179373"/>
                      <a:pt x="845988" y="169054"/>
                      <a:pt x="857497" y="170245"/>
                    </a:cubicBezTo>
                    <a:cubicBezTo>
                      <a:pt x="869006" y="171436"/>
                      <a:pt x="888453" y="182151"/>
                      <a:pt x="897978" y="191676"/>
                    </a:cubicBezTo>
                    <a:cubicBezTo>
                      <a:pt x="907503" y="201201"/>
                      <a:pt x="908694" y="217076"/>
                      <a:pt x="914647" y="227395"/>
                    </a:cubicBezTo>
                    <a:cubicBezTo>
                      <a:pt x="920600" y="237714"/>
                      <a:pt x="927347" y="246444"/>
                      <a:pt x="933697" y="253588"/>
                    </a:cubicBezTo>
                    <a:cubicBezTo>
                      <a:pt x="940047" y="260732"/>
                      <a:pt x="946397" y="263907"/>
                      <a:pt x="952747" y="270257"/>
                    </a:cubicBezTo>
                    <a:cubicBezTo>
                      <a:pt x="959097" y="276607"/>
                      <a:pt x="969019" y="284941"/>
                      <a:pt x="971797" y="291688"/>
                    </a:cubicBezTo>
                    <a:cubicBezTo>
                      <a:pt x="974575" y="298435"/>
                      <a:pt x="968225" y="304388"/>
                      <a:pt x="969415" y="310738"/>
                    </a:cubicBezTo>
                    <a:cubicBezTo>
                      <a:pt x="970605" y="317088"/>
                      <a:pt x="972987" y="325422"/>
                      <a:pt x="978940" y="329788"/>
                    </a:cubicBezTo>
                    <a:cubicBezTo>
                      <a:pt x="984893" y="334154"/>
                      <a:pt x="996006" y="328994"/>
                      <a:pt x="1005134" y="336932"/>
                    </a:cubicBezTo>
                    <a:cubicBezTo>
                      <a:pt x="1014262" y="344870"/>
                      <a:pt x="1024581" y="362729"/>
                      <a:pt x="1033709" y="377413"/>
                    </a:cubicBezTo>
                    <a:cubicBezTo>
                      <a:pt x="1042837" y="392097"/>
                      <a:pt x="1050775" y="406782"/>
                      <a:pt x="1059903" y="425038"/>
                    </a:cubicBezTo>
                    <a:cubicBezTo>
                      <a:pt x="1069031" y="443294"/>
                      <a:pt x="1077762" y="471870"/>
                      <a:pt x="1088478" y="486951"/>
                    </a:cubicBezTo>
                    <a:cubicBezTo>
                      <a:pt x="1099194" y="502032"/>
                      <a:pt x="1109116" y="504413"/>
                      <a:pt x="1124197" y="515526"/>
                    </a:cubicBezTo>
                    <a:cubicBezTo>
                      <a:pt x="1139278" y="526639"/>
                      <a:pt x="1157534" y="539735"/>
                      <a:pt x="1178965" y="553626"/>
                    </a:cubicBezTo>
                    <a:cubicBezTo>
                      <a:pt x="1200396" y="567517"/>
                      <a:pt x="1233734" y="582598"/>
                      <a:pt x="1252784" y="598870"/>
                    </a:cubicBezTo>
                    <a:cubicBezTo>
                      <a:pt x="1271834" y="615142"/>
                      <a:pt x="1283740" y="632207"/>
                      <a:pt x="1293265" y="651257"/>
                    </a:cubicBezTo>
                    <a:cubicBezTo>
                      <a:pt x="1302790" y="670307"/>
                      <a:pt x="1310331" y="688167"/>
                      <a:pt x="1309934" y="713170"/>
                    </a:cubicBezTo>
                    <a:cubicBezTo>
                      <a:pt x="1309537" y="738173"/>
                      <a:pt x="1302790" y="779448"/>
                      <a:pt x="1290884" y="801276"/>
                    </a:cubicBezTo>
                    <a:cubicBezTo>
                      <a:pt x="1278978" y="823104"/>
                      <a:pt x="1277788" y="832232"/>
                      <a:pt x="1238497" y="844138"/>
                    </a:cubicBezTo>
                    <a:cubicBezTo>
                      <a:pt x="1199206" y="856044"/>
                      <a:pt x="1131737" y="872713"/>
                      <a:pt x="1055140" y="872713"/>
                    </a:cubicBezTo>
                    <a:cubicBezTo>
                      <a:pt x="978543" y="872713"/>
                      <a:pt x="825349" y="855647"/>
                      <a:pt x="778915" y="844138"/>
                    </a:cubicBezTo>
                    <a:cubicBezTo>
                      <a:pt x="732481" y="832629"/>
                      <a:pt x="778518" y="812388"/>
                      <a:pt x="776534" y="803657"/>
                    </a:cubicBezTo>
                    <a:cubicBezTo>
                      <a:pt x="774550" y="794926"/>
                      <a:pt x="769787" y="798101"/>
                      <a:pt x="767009" y="791751"/>
                    </a:cubicBezTo>
                    <a:cubicBezTo>
                      <a:pt x="764231" y="785401"/>
                      <a:pt x="769390" y="775082"/>
                      <a:pt x="759865" y="765557"/>
                    </a:cubicBezTo>
                    <a:cubicBezTo>
                      <a:pt x="750340" y="756032"/>
                      <a:pt x="721765" y="743729"/>
                      <a:pt x="709859" y="734601"/>
                    </a:cubicBezTo>
                    <a:cubicBezTo>
                      <a:pt x="697953" y="725473"/>
                      <a:pt x="698350" y="718726"/>
                      <a:pt x="688428" y="710788"/>
                    </a:cubicBezTo>
                    <a:cubicBezTo>
                      <a:pt x="678506" y="702850"/>
                      <a:pt x="659456" y="693326"/>
                      <a:pt x="650328" y="686976"/>
                    </a:cubicBezTo>
                    <a:cubicBezTo>
                      <a:pt x="641200" y="680626"/>
                      <a:pt x="642787" y="671894"/>
                      <a:pt x="633659" y="672688"/>
                    </a:cubicBezTo>
                    <a:cubicBezTo>
                      <a:pt x="624531" y="673482"/>
                      <a:pt x="595559" y="691738"/>
                      <a:pt x="595559" y="691738"/>
                    </a:cubicBezTo>
                    <a:cubicBezTo>
                      <a:pt x="583653" y="697691"/>
                      <a:pt x="572144" y="709597"/>
                      <a:pt x="562222" y="708407"/>
                    </a:cubicBezTo>
                    <a:cubicBezTo>
                      <a:pt x="552300" y="707217"/>
                      <a:pt x="544362" y="693326"/>
                      <a:pt x="536028" y="684595"/>
                    </a:cubicBezTo>
                    <a:cubicBezTo>
                      <a:pt x="527694" y="675864"/>
                      <a:pt x="525312" y="662370"/>
                      <a:pt x="512215" y="656020"/>
                    </a:cubicBezTo>
                    <a:cubicBezTo>
                      <a:pt x="499118" y="649670"/>
                      <a:pt x="477291" y="648876"/>
                      <a:pt x="457447" y="646495"/>
                    </a:cubicBezTo>
                    <a:cubicBezTo>
                      <a:pt x="437603" y="644114"/>
                      <a:pt x="412203" y="640938"/>
                      <a:pt x="393153" y="641732"/>
                    </a:cubicBezTo>
                    <a:cubicBezTo>
                      <a:pt x="374103" y="642526"/>
                      <a:pt x="358625" y="646098"/>
                      <a:pt x="343147" y="651257"/>
                    </a:cubicBezTo>
                    <a:cubicBezTo>
                      <a:pt x="327669" y="656416"/>
                      <a:pt x="312984" y="664751"/>
                      <a:pt x="300284" y="672688"/>
                    </a:cubicBezTo>
                    <a:cubicBezTo>
                      <a:pt x="287584" y="680625"/>
                      <a:pt x="292347" y="728647"/>
                      <a:pt x="247897" y="701263"/>
                    </a:cubicBezTo>
                    <a:close/>
                  </a:path>
                </a:pathLst>
              </a:cu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3162C5-474D-4527-F5C1-3FBBA232426D}"/>
                </a:ext>
              </a:extLst>
            </p:cNvPr>
            <p:cNvSpPr/>
            <p:nvPr/>
          </p:nvSpPr>
          <p:spPr>
            <a:xfrm>
              <a:off x="10506075" y="5886450"/>
              <a:ext cx="85725" cy="857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03FCB59-48CF-2E3A-6A81-30D49659D6EE}"/>
              </a:ext>
            </a:extLst>
          </p:cNvPr>
          <p:cNvSpPr txBox="1"/>
          <p:nvPr/>
        </p:nvSpPr>
        <p:spPr>
          <a:xfrm>
            <a:off x="1352482" y="1610719"/>
            <a:ext cx="100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main</a:t>
            </a:r>
            <a:endParaRPr lang="en-ZA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BD10CAA9-A27F-F393-FD95-E7203D22C651}"/>
              </a:ext>
            </a:extLst>
          </p:cNvPr>
          <p:cNvSpPr/>
          <p:nvPr/>
        </p:nvSpPr>
        <p:spPr>
          <a:xfrm>
            <a:off x="1234961" y="2523450"/>
            <a:ext cx="1578459" cy="719000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git branch phase2</a:t>
            </a:r>
            <a:endParaRPr lang="en-ZA" sz="1400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312F547-427B-8C7C-D5E0-1252239684E4}"/>
              </a:ext>
            </a:extLst>
          </p:cNvPr>
          <p:cNvGrpSpPr/>
          <p:nvPr/>
        </p:nvGrpSpPr>
        <p:grpSpPr>
          <a:xfrm>
            <a:off x="9355882" y="1615186"/>
            <a:ext cx="1453476" cy="950784"/>
            <a:chOff x="9763124" y="4905375"/>
            <a:chExt cx="2077625" cy="131671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9E2D196-0B07-93B3-8854-CDC62082DD6C}"/>
                </a:ext>
              </a:extLst>
            </p:cNvPr>
            <p:cNvGrpSpPr/>
            <p:nvPr/>
          </p:nvGrpSpPr>
          <p:grpSpPr>
            <a:xfrm>
              <a:off x="9763124" y="4905375"/>
              <a:ext cx="2077625" cy="1316716"/>
              <a:chOff x="4889634" y="2740129"/>
              <a:chExt cx="4550816" cy="3034287"/>
            </a:xfrm>
          </p:grpSpPr>
          <p:pic>
            <p:nvPicPr>
              <p:cNvPr id="30" name="Picture 29" descr="White cloud painting">
                <a:extLst>
                  <a:ext uri="{FF2B5EF4-FFF2-40B4-BE49-F238E27FC236}">
                    <a16:creationId xmlns:a16="http://schemas.microsoft.com/office/drawing/2014/main" id="{3F9B5CFB-6B75-1A47-A387-0B9243D10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634" y="2740129"/>
                <a:ext cx="4550816" cy="3034287"/>
              </a:xfrm>
              <a:prstGeom prst="rect">
                <a:avLst/>
              </a:prstGeom>
            </p:spPr>
          </p:pic>
          <p:sp>
            <p:nvSpPr>
              <p:cNvPr id="31" name="Freeform: Shape 9">
                <a:extLst>
                  <a:ext uri="{FF2B5EF4-FFF2-40B4-BE49-F238E27FC236}">
                    <a16:creationId xmlns:a16="http://schemas.microsoft.com/office/drawing/2014/main" id="{D58822EC-149B-9308-53C3-FAB65DDD9387}"/>
                  </a:ext>
                </a:extLst>
              </p:cNvPr>
              <p:cNvSpPr/>
              <p:nvPr/>
            </p:nvSpPr>
            <p:spPr>
              <a:xfrm>
                <a:off x="6319591" y="4787518"/>
                <a:ext cx="1309948" cy="872713"/>
              </a:xfrm>
              <a:custGeom>
                <a:avLst/>
                <a:gdLst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78878 w 1309948"/>
                  <a:gd name="connsiteY16" fmla="*/ 74995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86022 w 1309948"/>
                  <a:gd name="connsiteY16" fmla="*/ 65470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309948" h="872713">
                    <a:moveTo>
                      <a:pt x="247897" y="701263"/>
                    </a:moveTo>
                    <a:cubicBezTo>
                      <a:pt x="203447" y="673879"/>
                      <a:pt x="74065" y="556007"/>
                      <a:pt x="33584" y="508382"/>
                    </a:cubicBezTo>
                    <a:cubicBezTo>
                      <a:pt x="-6897" y="460757"/>
                      <a:pt x="8978" y="440913"/>
                      <a:pt x="5009" y="415513"/>
                    </a:cubicBezTo>
                    <a:cubicBezTo>
                      <a:pt x="1040" y="390113"/>
                      <a:pt x="7391" y="371857"/>
                      <a:pt x="9772" y="355982"/>
                    </a:cubicBezTo>
                    <a:cubicBezTo>
                      <a:pt x="12153" y="340107"/>
                      <a:pt x="19297" y="334154"/>
                      <a:pt x="19297" y="320263"/>
                    </a:cubicBezTo>
                    <a:cubicBezTo>
                      <a:pt x="19297" y="306372"/>
                      <a:pt x="12550" y="289307"/>
                      <a:pt x="9772" y="272638"/>
                    </a:cubicBezTo>
                    <a:cubicBezTo>
                      <a:pt x="6994" y="255969"/>
                      <a:pt x="-5309" y="242079"/>
                      <a:pt x="2628" y="220251"/>
                    </a:cubicBezTo>
                    <a:cubicBezTo>
                      <a:pt x="10565" y="198423"/>
                      <a:pt x="43110" y="155957"/>
                      <a:pt x="57397" y="141670"/>
                    </a:cubicBezTo>
                    <a:cubicBezTo>
                      <a:pt x="71684" y="127383"/>
                      <a:pt x="72081" y="141670"/>
                      <a:pt x="88353" y="134526"/>
                    </a:cubicBezTo>
                    <a:cubicBezTo>
                      <a:pt x="104625" y="127382"/>
                      <a:pt x="137169" y="107141"/>
                      <a:pt x="155028" y="98807"/>
                    </a:cubicBezTo>
                    <a:cubicBezTo>
                      <a:pt x="172887" y="90473"/>
                      <a:pt x="178840" y="91664"/>
                      <a:pt x="195509" y="84520"/>
                    </a:cubicBezTo>
                    <a:cubicBezTo>
                      <a:pt x="212178" y="77376"/>
                      <a:pt x="237578" y="63486"/>
                      <a:pt x="255040" y="55945"/>
                    </a:cubicBezTo>
                    <a:cubicBezTo>
                      <a:pt x="272502" y="48404"/>
                      <a:pt x="284806" y="46023"/>
                      <a:pt x="300284" y="39276"/>
                    </a:cubicBezTo>
                    <a:cubicBezTo>
                      <a:pt x="315762" y="32529"/>
                      <a:pt x="331240" y="21813"/>
                      <a:pt x="347909" y="15463"/>
                    </a:cubicBezTo>
                    <a:cubicBezTo>
                      <a:pt x="364578" y="9113"/>
                      <a:pt x="383231" y="-3983"/>
                      <a:pt x="400297" y="1176"/>
                    </a:cubicBezTo>
                    <a:cubicBezTo>
                      <a:pt x="417363" y="6335"/>
                      <a:pt x="436015" y="35704"/>
                      <a:pt x="450303" y="46420"/>
                    </a:cubicBezTo>
                    <a:cubicBezTo>
                      <a:pt x="464591" y="57136"/>
                      <a:pt x="476894" y="59517"/>
                      <a:pt x="486022" y="65470"/>
                    </a:cubicBezTo>
                    <a:cubicBezTo>
                      <a:pt x="495150" y="71423"/>
                      <a:pt x="491975" y="79360"/>
                      <a:pt x="505072" y="82138"/>
                    </a:cubicBezTo>
                    <a:cubicBezTo>
                      <a:pt x="518169" y="84916"/>
                      <a:pt x="547934" y="83328"/>
                      <a:pt x="564603" y="82138"/>
                    </a:cubicBezTo>
                    <a:cubicBezTo>
                      <a:pt x="581272" y="80948"/>
                      <a:pt x="591590" y="72217"/>
                      <a:pt x="605084" y="74995"/>
                    </a:cubicBezTo>
                    <a:cubicBezTo>
                      <a:pt x="618578" y="77773"/>
                      <a:pt x="632865" y="91267"/>
                      <a:pt x="645565" y="98807"/>
                    </a:cubicBezTo>
                    <a:cubicBezTo>
                      <a:pt x="658265" y="106347"/>
                      <a:pt x="671362" y="112300"/>
                      <a:pt x="681284" y="120238"/>
                    </a:cubicBezTo>
                    <a:cubicBezTo>
                      <a:pt x="691206" y="128175"/>
                      <a:pt x="698350" y="136907"/>
                      <a:pt x="705097" y="146432"/>
                    </a:cubicBezTo>
                    <a:cubicBezTo>
                      <a:pt x="711844" y="155957"/>
                      <a:pt x="718590" y="167069"/>
                      <a:pt x="721765" y="177388"/>
                    </a:cubicBezTo>
                    <a:cubicBezTo>
                      <a:pt x="724940" y="187707"/>
                      <a:pt x="730497" y="200408"/>
                      <a:pt x="724147" y="208345"/>
                    </a:cubicBezTo>
                    <a:cubicBezTo>
                      <a:pt x="717797" y="216282"/>
                      <a:pt x="684459" y="217473"/>
                      <a:pt x="683665" y="225013"/>
                    </a:cubicBezTo>
                    <a:cubicBezTo>
                      <a:pt x="682871" y="232553"/>
                      <a:pt x="707081" y="248032"/>
                      <a:pt x="719384" y="253588"/>
                    </a:cubicBezTo>
                    <a:cubicBezTo>
                      <a:pt x="731687" y="259144"/>
                      <a:pt x="749547" y="263510"/>
                      <a:pt x="757484" y="258351"/>
                    </a:cubicBezTo>
                    <a:cubicBezTo>
                      <a:pt x="765422" y="253192"/>
                      <a:pt x="762643" y="232157"/>
                      <a:pt x="767009" y="222632"/>
                    </a:cubicBezTo>
                    <a:cubicBezTo>
                      <a:pt x="771375" y="213107"/>
                      <a:pt x="773359" y="207551"/>
                      <a:pt x="783678" y="201201"/>
                    </a:cubicBezTo>
                    <a:cubicBezTo>
                      <a:pt x="793997" y="194851"/>
                      <a:pt x="816619" y="189691"/>
                      <a:pt x="828922" y="184532"/>
                    </a:cubicBezTo>
                    <a:cubicBezTo>
                      <a:pt x="841225" y="179373"/>
                      <a:pt x="845988" y="169054"/>
                      <a:pt x="857497" y="170245"/>
                    </a:cubicBezTo>
                    <a:cubicBezTo>
                      <a:pt x="869006" y="171436"/>
                      <a:pt x="888453" y="182151"/>
                      <a:pt x="897978" y="191676"/>
                    </a:cubicBezTo>
                    <a:cubicBezTo>
                      <a:pt x="907503" y="201201"/>
                      <a:pt x="908694" y="217076"/>
                      <a:pt x="914647" y="227395"/>
                    </a:cubicBezTo>
                    <a:cubicBezTo>
                      <a:pt x="920600" y="237714"/>
                      <a:pt x="927347" y="246444"/>
                      <a:pt x="933697" y="253588"/>
                    </a:cubicBezTo>
                    <a:cubicBezTo>
                      <a:pt x="940047" y="260732"/>
                      <a:pt x="946397" y="263907"/>
                      <a:pt x="952747" y="270257"/>
                    </a:cubicBezTo>
                    <a:cubicBezTo>
                      <a:pt x="959097" y="276607"/>
                      <a:pt x="969019" y="284941"/>
                      <a:pt x="971797" y="291688"/>
                    </a:cubicBezTo>
                    <a:cubicBezTo>
                      <a:pt x="974575" y="298435"/>
                      <a:pt x="968225" y="304388"/>
                      <a:pt x="969415" y="310738"/>
                    </a:cubicBezTo>
                    <a:cubicBezTo>
                      <a:pt x="970605" y="317088"/>
                      <a:pt x="972987" y="325422"/>
                      <a:pt x="978940" y="329788"/>
                    </a:cubicBezTo>
                    <a:cubicBezTo>
                      <a:pt x="984893" y="334154"/>
                      <a:pt x="996006" y="328994"/>
                      <a:pt x="1005134" y="336932"/>
                    </a:cubicBezTo>
                    <a:cubicBezTo>
                      <a:pt x="1014262" y="344870"/>
                      <a:pt x="1024581" y="362729"/>
                      <a:pt x="1033709" y="377413"/>
                    </a:cubicBezTo>
                    <a:cubicBezTo>
                      <a:pt x="1042837" y="392097"/>
                      <a:pt x="1050775" y="406782"/>
                      <a:pt x="1059903" y="425038"/>
                    </a:cubicBezTo>
                    <a:cubicBezTo>
                      <a:pt x="1069031" y="443294"/>
                      <a:pt x="1077762" y="471870"/>
                      <a:pt x="1088478" y="486951"/>
                    </a:cubicBezTo>
                    <a:cubicBezTo>
                      <a:pt x="1099194" y="502032"/>
                      <a:pt x="1109116" y="504413"/>
                      <a:pt x="1124197" y="515526"/>
                    </a:cubicBezTo>
                    <a:cubicBezTo>
                      <a:pt x="1139278" y="526639"/>
                      <a:pt x="1157534" y="539735"/>
                      <a:pt x="1178965" y="553626"/>
                    </a:cubicBezTo>
                    <a:cubicBezTo>
                      <a:pt x="1200396" y="567517"/>
                      <a:pt x="1233734" y="582598"/>
                      <a:pt x="1252784" y="598870"/>
                    </a:cubicBezTo>
                    <a:cubicBezTo>
                      <a:pt x="1271834" y="615142"/>
                      <a:pt x="1283740" y="632207"/>
                      <a:pt x="1293265" y="651257"/>
                    </a:cubicBezTo>
                    <a:cubicBezTo>
                      <a:pt x="1302790" y="670307"/>
                      <a:pt x="1310331" y="688167"/>
                      <a:pt x="1309934" y="713170"/>
                    </a:cubicBezTo>
                    <a:cubicBezTo>
                      <a:pt x="1309537" y="738173"/>
                      <a:pt x="1302790" y="779448"/>
                      <a:pt x="1290884" y="801276"/>
                    </a:cubicBezTo>
                    <a:cubicBezTo>
                      <a:pt x="1278978" y="823104"/>
                      <a:pt x="1277788" y="832232"/>
                      <a:pt x="1238497" y="844138"/>
                    </a:cubicBezTo>
                    <a:cubicBezTo>
                      <a:pt x="1199206" y="856044"/>
                      <a:pt x="1131737" y="872713"/>
                      <a:pt x="1055140" y="872713"/>
                    </a:cubicBezTo>
                    <a:cubicBezTo>
                      <a:pt x="978543" y="872713"/>
                      <a:pt x="825349" y="855647"/>
                      <a:pt x="778915" y="844138"/>
                    </a:cubicBezTo>
                    <a:cubicBezTo>
                      <a:pt x="732481" y="832629"/>
                      <a:pt x="778518" y="812388"/>
                      <a:pt x="776534" y="803657"/>
                    </a:cubicBezTo>
                    <a:cubicBezTo>
                      <a:pt x="774550" y="794926"/>
                      <a:pt x="769787" y="798101"/>
                      <a:pt x="767009" y="791751"/>
                    </a:cubicBezTo>
                    <a:cubicBezTo>
                      <a:pt x="764231" y="785401"/>
                      <a:pt x="769390" y="775082"/>
                      <a:pt x="759865" y="765557"/>
                    </a:cubicBezTo>
                    <a:cubicBezTo>
                      <a:pt x="750340" y="756032"/>
                      <a:pt x="721765" y="743729"/>
                      <a:pt x="709859" y="734601"/>
                    </a:cubicBezTo>
                    <a:cubicBezTo>
                      <a:pt x="697953" y="725473"/>
                      <a:pt x="698350" y="718726"/>
                      <a:pt x="688428" y="710788"/>
                    </a:cubicBezTo>
                    <a:cubicBezTo>
                      <a:pt x="678506" y="702850"/>
                      <a:pt x="659456" y="693326"/>
                      <a:pt x="650328" y="686976"/>
                    </a:cubicBezTo>
                    <a:cubicBezTo>
                      <a:pt x="641200" y="680626"/>
                      <a:pt x="642787" y="671894"/>
                      <a:pt x="633659" y="672688"/>
                    </a:cubicBezTo>
                    <a:cubicBezTo>
                      <a:pt x="624531" y="673482"/>
                      <a:pt x="595559" y="691738"/>
                      <a:pt x="595559" y="691738"/>
                    </a:cubicBezTo>
                    <a:cubicBezTo>
                      <a:pt x="583653" y="697691"/>
                      <a:pt x="572144" y="709597"/>
                      <a:pt x="562222" y="708407"/>
                    </a:cubicBezTo>
                    <a:cubicBezTo>
                      <a:pt x="552300" y="707217"/>
                      <a:pt x="544362" y="693326"/>
                      <a:pt x="536028" y="684595"/>
                    </a:cubicBezTo>
                    <a:cubicBezTo>
                      <a:pt x="527694" y="675864"/>
                      <a:pt x="525312" y="662370"/>
                      <a:pt x="512215" y="656020"/>
                    </a:cubicBezTo>
                    <a:cubicBezTo>
                      <a:pt x="499118" y="649670"/>
                      <a:pt x="477291" y="648876"/>
                      <a:pt x="457447" y="646495"/>
                    </a:cubicBezTo>
                    <a:cubicBezTo>
                      <a:pt x="437603" y="644114"/>
                      <a:pt x="412203" y="640938"/>
                      <a:pt x="393153" y="641732"/>
                    </a:cubicBezTo>
                    <a:cubicBezTo>
                      <a:pt x="374103" y="642526"/>
                      <a:pt x="358625" y="646098"/>
                      <a:pt x="343147" y="651257"/>
                    </a:cubicBezTo>
                    <a:cubicBezTo>
                      <a:pt x="327669" y="656416"/>
                      <a:pt x="312984" y="664751"/>
                      <a:pt x="300284" y="672688"/>
                    </a:cubicBezTo>
                    <a:cubicBezTo>
                      <a:pt x="287584" y="680625"/>
                      <a:pt x="292347" y="728647"/>
                      <a:pt x="247897" y="701263"/>
                    </a:cubicBezTo>
                    <a:close/>
                  </a:path>
                </a:pathLst>
              </a:cu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A5DC1A7-13EA-F60C-A291-5520B984333C}"/>
                </a:ext>
              </a:extLst>
            </p:cNvPr>
            <p:cNvSpPr/>
            <p:nvPr/>
          </p:nvSpPr>
          <p:spPr>
            <a:xfrm>
              <a:off x="10506075" y="5886450"/>
              <a:ext cx="85725" cy="857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DAC97A0-E13A-1064-8EF2-A4736E6C11AC}"/>
              </a:ext>
            </a:extLst>
          </p:cNvPr>
          <p:cNvSpPr txBox="1"/>
          <p:nvPr/>
        </p:nvSpPr>
        <p:spPr>
          <a:xfrm>
            <a:off x="9428212" y="1651523"/>
            <a:ext cx="100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main</a:t>
            </a:r>
            <a:endParaRPr lang="en-ZA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839037-804B-C951-3D41-1D02FA2F0594}"/>
              </a:ext>
            </a:extLst>
          </p:cNvPr>
          <p:cNvSpPr txBox="1"/>
          <p:nvPr/>
        </p:nvSpPr>
        <p:spPr>
          <a:xfrm>
            <a:off x="210155" y="2893468"/>
            <a:ext cx="123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 A</a:t>
            </a:r>
            <a:endParaRPr lang="en-ZA" dirty="0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036786FE-BDEB-FAF2-A299-121C0675F108}"/>
              </a:ext>
            </a:extLst>
          </p:cNvPr>
          <p:cNvSpPr/>
          <p:nvPr/>
        </p:nvSpPr>
        <p:spPr>
          <a:xfrm>
            <a:off x="4155270" y="1328768"/>
            <a:ext cx="1580400" cy="262800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pull</a:t>
            </a:r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CBB246-5003-7C7B-C274-A3D5D2C66EC3}"/>
              </a:ext>
            </a:extLst>
          </p:cNvPr>
          <p:cNvSpPr txBox="1"/>
          <p:nvPr/>
        </p:nvSpPr>
        <p:spPr>
          <a:xfrm>
            <a:off x="210155" y="948234"/>
            <a:ext cx="123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 B</a:t>
            </a:r>
            <a:endParaRPr lang="en-ZA" dirty="0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1BAB305D-C038-5C42-398A-07747E5B2129}"/>
              </a:ext>
            </a:extLst>
          </p:cNvPr>
          <p:cNvSpPr/>
          <p:nvPr/>
        </p:nvSpPr>
        <p:spPr>
          <a:xfrm>
            <a:off x="6965935" y="1357196"/>
            <a:ext cx="1578459" cy="261600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push</a:t>
            </a:r>
            <a:endParaRPr lang="en-ZA" dirty="0">
              <a:solidFill>
                <a:schemeClr val="tx1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CF58951-9304-68E2-E2D0-2729DBB4320E}"/>
              </a:ext>
            </a:extLst>
          </p:cNvPr>
          <p:cNvGrpSpPr/>
          <p:nvPr/>
        </p:nvGrpSpPr>
        <p:grpSpPr>
          <a:xfrm>
            <a:off x="4121288" y="1590195"/>
            <a:ext cx="1453476" cy="950784"/>
            <a:chOff x="9763124" y="4905375"/>
            <a:chExt cx="2077625" cy="131671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6CE00FE-91FE-524A-2747-663D4CFD2EC5}"/>
                </a:ext>
              </a:extLst>
            </p:cNvPr>
            <p:cNvGrpSpPr/>
            <p:nvPr/>
          </p:nvGrpSpPr>
          <p:grpSpPr>
            <a:xfrm>
              <a:off x="9763124" y="4905375"/>
              <a:ext cx="2077625" cy="1316716"/>
              <a:chOff x="4889634" y="2740129"/>
              <a:chExt cx="4550816" cy="3034287"/>
            </a:xfrm>
          </p:grpSpPr>
          <p:pic>
            <p:nvPicPr>
              <p:cNvPr id="47" name="Picture 46" descr="White cloud painting">
                <a:extLst>
                  <a:ext uri="{FF2B5EF4-FFF2-40B4-BE49-F238E27FC236}">
                    <a16:creationId xmlns:a16="http://schemas.microsoft.com/office/drawing/2014/main" id="{AAC5C451-8B31-9A4B-C61F-BD057087F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634" y="2740129"/>
                <a:ext cx="4550816" cy="3034287"/>
              </a:xfrm>
              <a:prstGeom prst="rect">
                <a:avLst/>
              </a:prstGeom>
            </p:spPr>
          </p:pic>
          <p:sp>
            <p:nvSpPr>
              <p:cNvPr id="48" name="Freeform: Shape 9">
                <a:extLst>
                  <a:ext uri="{FF2B5EF4-FFF2-40B4-BE49-F238E27FC236}">
                    <a16:creationId xmlns:a16="http://schemas.microsoft.com/office/drawing/2014/main" id="{AF5897B4-6CD1-F9C1-93C8-8FD15D844D0B}"/>
                  </a:ext>
                </a:extLst>
              </p:cNvPr>
              <p:cNvSpPr/>
              <p:nvPr/>
            </p:nvSpPr>
            <p:spPr>
              <a:xfrm>
                <a:off x="6319591" y="4787518"/>
                <a:ext cx="1309948" cy="872713"/>
              </a:xfrm>
              <a:custGeom>
                <a:avLst/>
                <a:gdLst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78878 w 1309948"/>
                  <a:gd name="connsiteY16" fmla="*/ 74995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86022 w 1309948"/>
                  <a:gd name="connsiteY16" fmla="*/ 65470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309948" h="872713">
                    <a:moveTo>
                      <a:pt x="247897" y="701263"/>
                    </a:moveTo>
                    <a:cubicBezTo>
                      <a:pt x="203447" y="673879"/>
                      <a:pt x="74065" y="556007"/>
                      <a:pt x="33584" y="508382"/>
                    </a:cubicBezTo>
                    <a:cubicBezTo>
                      <a:pt x="-6897" y="460757"/>
                      <a:pt x="8978" y="440913"/>
                      <a:pt x="5009" y="415513"/>
                    </a:cubicBezTo>
                    <a:cubicBezTo>
                      <a:pt x="1040" y="390113"/>
                      <a:pt x="7391" y="371857"/>
                      <a:pt x="9772" y="355982"/>
                    </a:cubicBezTo>
                    <a:cubicBezTo>
                      <a:pt x="12153" y="340107"/>
                      <a:pt x="19297" y="334154"/>
                      <a:pt x="19297" y="320263"/>
                    </a:cubicBezTo>
                    <a:cubicBezTo>
                      <a:pt x="19297" y="306372"/>
                      <a:pt x="12550" y="289307"/>
                      <a:pt x="9772" y="272638"/>
                    </a:cubicBezTo>
                    <a:cubicBezTo>
                      <a:pt x="6994" y="255969"/>
                      <a:pt x="-5309" y="242079"/>
                      <a:pt x="2628" y="220251"/>
                    </a:cubicBezTo>
                    <a:cubicBezTo>
                      <a:pt x="10565" y="198423"/>
                      <a:pt x="43110" y="155957"/>
                      <a:pt x="57397" y="141670"/>
                    </a:cubicBezTo>
                    <a:cubicBezTo>
                      <a:pt x="71684" y="127383"/>
                      <a:pt x="72081" y="141670"/>
                      <a:pt x="88353" y="134526"/>
                    </a:cubicBezTo>
                    <a:cubicBezTo>
                      <a:pt x="104625" y="127382"/>
                      <a:pt x="137169" y="107141"/>
                      <a:pt x="155028" y="98807"/>
                    </a:cubicBezTo>
                    <a:cubicBezTo>
                      <a:pt x="172887" y="90473"/>
                      <a:pt x="178840" y="91664"/>
                      <a:pt x="195509" y="84520"/>
                    </a:cubicBezTo>
                    <a:cubicBezTo>
                      <a:pt x="212178" y="77376"/>
                      <a:pt x="237578" y="63486"/>
                      <a:pt x="255040" y="55945"/>
                    </a:cubicBezTo>
                    <a:cubicBezTo>
                      <a:pt x="272502" y="48404"/>
                      <a:pt x="284806" y="46023"/>
                      <a:pt x="300284" y="39276"/>
                    </a:cubicBezTo>
                    <a:cubicBezTo>
                      <a:pt x="315762" y="32529"/>
                      <a:pt x="331240" y="21813"/>
                      <a:pt x="347909" y="15463"/>
                    </a:cubicBezTo>
                    <a:cubicBezTo>
                      <a:pt x="364578" y="9113"/>
                      <a:pt x="383231" y="-3983"/>
                      <a:pt x="400297" y="1176"/>
                    </a:cubicBezTo>
                    <a:cubicBezTo>
                      <a:pt x="417363" y="6335"/>
                      <a:pt x="436015" y="35704"/>
                      <a:pt x="450303" y="46420"/>
                    </a:cubicBezTo>
                    <a:cubicBezTo>
                      <a:pt x="464591" y="57136"/>
                      <a:pt x="476894" y="59517"/>
                      <a:pt x="486022" y="65470"/>
                    </a:cubicBezTo>
                    <a:cubicBezTo>
                      <a:pt x="495150" y="71423"/>
                      <a:pt x="491975" y="79360"/>
                      <a:pt x="505072" y="82138"/>
                    </a:cubicBezTo>
                    <a:cubicBezTo>
                      <a:pt x="518169" y="84916"/>
                      <a:pt x="547934" y="83328"/>
                      <a:pt x="564603" y="82138"/>
                    </a:cubicBezTo>
                    <a:cubicBezTo>
                      <a:pt x="581272" y="80948"/>
                      <a:pt x="591590" y="72217"/>
                      <a:pt x="605084" y="74995"/>
                    </a:cubicBezTo>
                    <a:cubicBezTo>
                      <a:pt x="618578" y="77773"/>
                      <a:pt x="632865" y="91267"/>
                      <a:pt x="645565" y="98807"/>
                    </a:cubicBezTo>
                    <a:cubicBezTo>
                      <a:pt x="658265" y="106347"/>
                      <a:pt x="671362" y="112300"/>
                      <a:pt x="681284" y="120238"/>
                    </a:cubicBezTo>
                    <a:cubicBezTo>
                      <a:pt x="691206" y="128175"/>
                      <a:pt x="698350" y="136907"/>
                      <a:pt x="705097" y="146432"/>
                    </a:cubicBezTo>
                    <a:cubicBezTo>
                      <a:pt x="711844" y="155957"/>
                      <a:pt x="718590" y="167069"/>
                      <a:pt x="721765" y="177388"/>
                    </a:cubicBezTo>
                    <a:cubicBezTo>
                      <a:pt x="724940" y="187707"/>
                      <a:pt x="730497" y="200408"/>
                      <a:pt x="724147" y="208345"/>
                    </a:cubicBezTo>
                    <a:cubicBezTo>
                      <a:pt x="717797" y="216282"/>
                      <a:pt x="684459" y="217473"/>
                      <a:pt x="683665" y="225013"/>
                    </a:cubicBezTo>
                    <a:cubicBezTo>
                      <a:pt x="682871" y="232553"/>
                      <a:pt x="707081" y="248032"/>
                      <a:pt x="719384" y="253588"/>
                    </a:cubicBezTo>
                    <a:cubicBezTo>
                      <a:pt x="731687" y="259144"/>
                      <a:pt x="749547" y="263510"/>
                      <a:pt x="757484" y="258351"/>
                    </a:cubicBezTo>
                    <a:cubicBezTo>
                      <a:pt x="765422" y="253192"/>
                      <a:pt x="762643" y="232157"/>
                      <a:pt x="767009" y="222632"/>
                    </a:cubicBezTo>
                    <a:cubicBezTo>
                      <a:pt x="771375" y="213107"/>
                      <a:pt x="773359" y="207551"/>
                      <a:pt x="783678" y="201201"/>
                    </a:cubicBezTo>
                    <a:cubicBezTo>
                      <a:pt x="793997" y="194851"/>
                      <a:pt x="816619" y="189691"/>
                      <a:pt x="828922" y="184532"/>
                    </a:cubicBezTo>
                    <a:cubicBezTo>
                      <a:pt x="841225" y="179373"/>
                      <a:pt x="845988" y="169054"/>
                      <a:pt x="857497" y="170245"/>
                    </a:cubicBezTo>
                    <a:cubicBezTo>
                      <a:pt x="869006" y="171436"/>
                      <a:pt x="888453" y="182151"/>
                      <a:pt x="897978" y="191676"/>
                    </a:cubicBezTo>
                    <a:cubicBezTo>
                      <a:pt x="907503" y="201201"/>
                      <a:pt x="908694" y="217076"/>
                      <a:pt x="914647" y="227395"/>
                    </a:cubicBezTo>
                    <a:cubicBezTo>
                      <a:pt x="920600" y="237714"/>
                      <a:pt x="927347" y="246444"/>
                      <a:pt x="933697" y="253588"/>
                    </a:cubicBezTo>
                    <a:cubicBezTo>
                      <a:pt x="940047" y="260732"/>
                      <a:pt x="946397" y="263907"/>
                      <a:pt x="952747" y="270257"/>
                    </a:cubicBezTo>
                    <a:cubicBezTo>
                      <a:pt x="959097" y="276607"/>
                      <a:pt x="969019" y="284941"/>
                      <a:pt x="971797" y="291688"/>
                    </a:cubicBezTo>
                    <a:cubicBezTo>
                      <a:pt x="974575" y="298435"/>
                      <a:pt x="968225" y="304388"/>
                      <a:pt x="969415" y="310738"/>
                    </a:cubicBezTo>
                    <a:cubicBezTo>
                      <a:pt x="970605" y="317088"/>
                      <a:pt x="972987" y="325422"/>
                      <a:pt x="978940" y="329788"/>
                    </a:cubicBezTo>
                    <a:cubicBezTo>
                      <a:pt x="984893" y="334154"/>
                      <a:pt x="996006" y="328994"/>
                      <a:pt x="1005134" y="336932"/>
                    </a:cubicBezTo>
                    <a:cubicBezTo>
                      <a:pt x="1014262" y="344870"/>
                      <a:pt x="1024581" y="362729"/>
                      <a:pt x="1033709" y="377413"/>
                    </a:cubicBezTo>
                    <a:cubicBezTo>
                      <a:pt x="1042837" y="392097"/>
                      <a:pt x="1050775" y="406782"/>
                      <a:pt x="1059903" y="425038"/>
                    </a:cubicBezTo>
                    <a:cubicBezTo>
                      <a:pt x="1069031" y="443294"/>
                      <a:pt x="1077762" y="471870"/>
                      <a:pt x="1088478" y="486951"/>
                    </a:cubicBezTo>
                    <a:cubicBezTo>
                      <a:pt x="1099194" y="502032"/>
                      <a:pt x="1109116" y="504413"/>
                      <a:pt x="1124197" y="515526"/>
                    </a:cubicBezTo>
                    <a:cubicBezTo>
                      <a:pt x="1139278" y="526639"/>
                      <a:pt x="1157534" y="539735"/>
                      <a:pt x="1178965" y="553626"/>
                    </a:cubicBezTo>
                    <a:cubicBezTo>
                      <a:pt x="1200396" y="567517"/>
                      <a:pt x="1233734" y="582598"/>
                      <a:pt x="1252784" y="598870"/>
                    </a:cubicBezTo>
                    <a:cubicBezTo>
                      <a:pt x="1271834" y="615142"/>
                      <a:pt x="1283740" y="632207"/>
                      <a:pt x="1293265" y="651257"/>
                    </a:cubicBezTo>
                    <a:cubicBezTo>
                      <a:pt x="1302790" y="670307"/>
                      <a:pt x="1310331" y="688167"/>
                      <a:pt x="1309934" y="713170"/>
                    </a:cubicBezTo>
                    <a:cubicBezTo>
                      <a:pt x="1309537" y="738173"/>
                      <a:pt x="1302790" y="779448"/>
                      <a:pt x="1290884" y="801276"/>
                    </a:cubicBezTo>
                    <a:cubicBezTo>
                      <a:pt x="1278978" y="823104"/>
                      <a:pt x="1277788" y="832232"/>
                      <a:pt x="1238497" y="844138"/>
                    </a:cubicBezTo>
                    <a:cubicBezTo>
                      <a:pt x="1199206" y="856044"/>
                      <a:pt x="1131737" y="872713"/>
                      <a:pt x="1055140" y="872713"/>
                    </a:cubicBezTo>
                    <a:cubicBezTo>
                      <a:pt x="978543" y="872713"/>
                      <a:pt x="825349" y="855647"/>
                      <a:pt x="778915" y="844138"/>
                    </a:cubicBezTo>
                    <a:cubicBezTo>
                      <a:pt x="732481" y="832629"/>
                      <a:pt x="778518" y="812388"/>
                      <a:pt x="776534" y="803657"/>
                    </a:cubicBezTo>
                    <a:cubicBezTo>
                      <a:pt x="774550" y="794926"/>
                      <a:pt x="769787" y="798101"/>
                      <a:pt x="767009" y="791751"/>
                    </a:cubicBezTo>
                    <a:cubicBezTo>
                      <a:pt x="764231" y="785401"/>
                      <a:pt x="769390" y="775082"/>
                      <a:pt x="759865" y="765557"/>
                    </a:cubicBezTo>
                    <a:cubicBezTo>
                      <a:pt x="750340" y="756032"/>
                      <a:pt x="721765" y="743729"/>
                      <a:pt x="709859" y="734601"/>
                    </a:cubicBezTo>
                    <a:cubicBezTo>
                      <a:pt x="697953" y="725473"/>
                      <a:pt x="698350" y="718726"/>
                      <a:pt x="688428" y="710788"/>
                    </a:cubicBezTo>
                    <a:cubicBezTo>
                      <a:pt x="678506" y="702850"/>
                      <a:pt x="659456" y="693326"/>
                      <a:pt x="650328" y="686976"/>
                    </a:cubicBezTo>
                    <a:cubicBezTo>
                      <a:pt x="641200" y="680626"/>
                      <a:pt x="642787" y="671894"/>
                      <a:pt x="633659" y="672688"/>
                    </a:cubicBezTo>
                    <a:cubicBezTo>
                      <a:pt x="624531" y="673482"/>
                      <a:pt x="595559" y="691738"/>
                      <a:pt x="595559" y="691738"/>
                    </a:cubicBezTo>
                    <a:cubicBezTo>
                      <a:pt x="583653" y="697691"/>
                      <a:pt x="572144" y="709597"/>
                      <a:pt x="562222" y="708407"/>
                    </a:cubicBezTo>
                    <a:cubicBezTo>
                      <a:pt x="552300" y="707217"/>
                      <a:pt x="544362" y="693326"/>
                      <a:pt x="536028" y="684595"/>
                    </a:cubicBezTo>
                    <a:cubicBezTo>
                      <a:pt x="527694" y="675864"/>
                      <a:pt x="525312" y="662370"/>
                      <a:pt x="512215" y="656020"/>
                    </a:cubicBezTo>
                    <a:cubicBezTo>
                      <a:pt x="499118" y="649670"/>
                      <a:pt x="477291" y="648876"/>
                      <a:pt x="457447" y="646495"/>
                    </a:cubicBezTo>
                    <a:cubicBezTo>
                      <a:pt x="437603" y="644114"/>
                      <a:pt x="412203" y="640938"/>
                      <a:pt x="393153" y="641732"/>
                    </a:cubicBezTo>
                    <a:cubicBezTo>
                      <a:pt x="374103" y="642526"/>
                      <a:pt x="358625" y="646098"/>
                      <a:pt x="343147" y="651257"/>
                    </a:cubicBezTo>
                    <a:cubicBezTo>
                      <a:pt x="327669" y="656416"/>
                      <a:pt x="312984" y="664751"/>
                      <a:pt x="300284" y="672688"/>
                    </a:cubicBezTo>
                    <a:cubicBezTo>
                      <a:pt x="287584" y="680625"/>
                      <a:pt x="292347" y="728647"/>
                      <a:pt x="247897" y="701263"/>
                    </a:cubicBezTo>
                    <a:close/>
                  </a:path>
                </a:pathLst>
              </a:cu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562DEC3-3D0E-6212-0C1F-76FA982909BB}"/>
                </a:ext>
              </a:extLst>
            </p:cNvPr>
            <p:cNvSpPr/>
            <p:nvPr/>
          </p:nvSpPr>
          <p:spPr>
            <a:xfrm>
              <a:off x="10506075" y="5886450"/>
              <a:ext cx="85725" cy="857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296E111-18EA-2656-1194-4080748BDD32}"/>
              </a:ext>
            </a:extLst>
          </p:cNvPr>
          <p:cNvSpPr txBox="1"/>
          <p:nvPr/>
        </p:nvSpPr>
        <p:spPr>
          <a:xfrm>
            <a:off x="4238809" y="1628249"/>
            <a:ext cx="100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main</a:t>
            </a:r>
            <a:endParaRPr lang="en-ZA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7696253-968F-1B57-E423-53D8B93FCA15}"/>
              </a:ext>
            </a:extLst>
          </p:cNvPr>
          <p:cNvGrpSpPr/>
          <p:nvPr/>
        </p:nvGrpSpPr>
        <p:grpSpPr>
          <a:xfrm>
            <a:off x="7041799" y="1608000"/>
            <a:ext cx="1453476" cy="950784"/>
            <a:chOff x="9763124" y="4905375"/>
            <a:chExt cx="2077625" cy="131671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987F096-8B8D-E2C7-36D6-D9522996A82B}"/>
                </a:ext>
              </a:extLst>
            </p:cNvPr>
            <p:cNvGrpSpPr/>
            <p:nvPr/>
          </p:nvGrpSpPr>
          <p:grpSpPr>
            <a:xfrm>
              <a:off x="9763124" y="4905375"/>
              <a:ext cx="2077625" cy="1316716"/>
              <a:chOff x="4889634" y="2740129"/>
              <a:chExt cx="4550816" cy="3034287"/>
            </a:xfrm>
          </p:grpSpPr>
          <p:pic>
            <p:nvPicPr>
              <p:cNvPr id="53" name="Picture 52" descr="White cloud painting">
                <a:extLst>
                  <a:ext uri="{FF2B5EF4-FFF2-40B4-BE49-F238E27FC236}">
                    <a16:creationId xmlns:a16="http://schemas.microsoft.com/office/drawing/2014/main" id="{BAA5A940-7C65-F781-38CA-0FA2CD5E0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634" y="2740129"/>
                <a:ext cx="4550816" cy="3034287"/>
              </a:xfrm>
              <a:prstGeom prst="rect">
                <a:avLst/>
              </a:prstGeom>
            </p:spPr>
          </p:pic>
          <p:sp>
            <p:nvSpPr>
              <p:cNvPr id="54" name="Freeform: Shape 9">
                <a:extLst>
                  <a:ext uri="{FF2B5EF4-FFF2-40B4-BE49-F238E27FC236}">
                    <a16:creationId xmlns:a16="http://schemas.microsoft.com/office/drawing/2014/main" id="{D51D8280-7B48-D838-42D5-AC4B35D98A3D}"/>
                  </a:ext>
                </a:extLst>
              </p:cNvPr>
              <p:cNvSpPr/>
              <p:nvPr/>
            </p:nvSpPr>
            <p:spPr>
              <a:xfrm>
                <a:off x="6319591" y="4787518"/>
                <a:ext cx="1309948" cy="872713"/>
              </a:xfrm>
              <a:custGeom>
                <a:avLst/>
                <a:gdLst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78878 w 1309948"/>
                  <a:gd name="connsiteY16" fmla="*/ 74995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86022 w 1309948"/>
                  <a:gd name="connsiteY16" fmla="*/ 65470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309948" h="872713">
                    <a:moveTo>
                      <a:pt x="247897" y="701263"/>
                    </a:moveTo>
                    <a:cubicBezTo>
                      <a:pt x="203447" y="673879"/>
                      <a:pt x="74065" y="556007"/>
                      <a:pt x="33584" y="508382"/>
                    </a:cubicBezTo>
                    <a:cubicBezTo>
                      <a:pt x="-6897" y="460757"/>
                      <a:pt x="8978" y="440913"/>
                      <a:pt x="5009" y="415513"/>
                    </a:cubicBezTo>
                    <a:cubicBezTo>
                      <a:pt x="1040" y="390113"/>
                      <a:pt x="7391" y="371857"/>
                      <a:pt x="9772" y="355982"/>
                    </a:cubicBezTo>
                    <a:cubicBezTo>
                      <a:pt x="12153" y="340107"/>
                      <a:pt x="19297" y="334154"/>
                      <a:pt x="19297" y="320263"/>
                    </a:cubicBezTo>
                    <a:cubicBezTo>
                      <a:pt x="19297" y="306372"/>
                      <a:pt x="12550" y="289307"/>
                      <a:pt x="9772" y="272638"/>
                    </a:cubicBezTo>
                    <a:cubicBezTo>
                      <a:pt x="6994" y="255969"/>
                      <a:pt x="-5309" y="242079"/>
                      <a:pt x="2628" y="220251"/>
                    </a:cubicBezTo>
                    <a:cubicBezTo>
                      <a:pt x="10565" y="198423"/>
                      <a:pt x="43110" y="155957"/>
                      <a:pt x="57397" y="141670"/>
                    </a:cubicBezTo>
                    <a:cubicBezTo>
                      <a:pt x="71684" y="127383"/>
                      <a:pt x="72081" y="141670"/>
                      <a:pt x="88353" y="134526"/>
                    </a:cubicBezTo>
                    <a:cubicBezTo>
                      <a:pt x="104625" y="127382"/>
                      <a:pt x="137169" y="107141"/>
                      <a:pt x="155028" y="98807"/>
                    </a:cubicBezTo>
                    <a:cubicBezTo>
                      <a:pt x="172887" y="90473"/>
                      <a:pt x="178840" y="91664"/>
                      <a:pt x="195509" y="84520"/>
                    </a:cubicBezTo>
                    <a:cubicBezTo>
                      <a:pt x="212178" y="77376"/>
                      <a:pt x="237578" y="63486"/>
                      <a:pt x="255040" y="55945"/>
                    </a:cubicBezTo>
                    <a:cubicBezTo>
                      <a:pt x="272502" y="48404"/>
                      <a:pt x="284806" y="46023"/>
                      <a:pt x="300284" y="39276"/>
                    </a:cubicBezTo>
                    <a:cubicBezTo>
                      <a:pt x="315762" y="32529"/>
                      <a:pt x="331240" y="21813"/>
                      <a:pt x="347909" y="15463"/>
                    </a:cubicBezTo>
                    <a:cubicBezTo>
                      <a:pt x="364578" y="9113"/>
                      <a:pt x="383231" y="-3983"/>
                      <a:pt x="400297" y="1176"/>
                    </a:cubicBezTo>
                    <a:cubicBezTo>
                      <a:pt x="417363" y="6335"/>
                      <a:pt x="436015" y="35704"/>
                      <a:pt x="450303" y="46420"/>
                    </a:cubicBezTo>
                    <a:cubicBezTo>
                      <a:pt x="464591" y="57136"/>
                      <a:pt x="476894" y="59517"/>
                      <a:pt x="486022" y="65470"/>
                    </a:cubicBezTo>
                    <a:cubicBezTo>
                      <a:pt x="495150" y="71423"/>
                      <a:pt x="491975" y="79360"/>
                      <a:pt x="505072" y="82138"/>
                    </a:cubicBezTo>
                    <a:cubicBezTo>
                      <a:pt x="518169" y="84916"/>
                      <a:pt x="547934" y="83328"/>
                      <a:pt x="564603" y="82138"/>
                    </a:cubicBezTo>
                    <a:cubicBezTo>
                      <a:pt x="581272" y="80948"/>
                      <a:pt x="591590" y="72217"/>
                      <a:pt x="605084" y="74995"/>
                    </a:cubicBezTo>
                    <a:cubicBezTo>
                      <a:pt x="618578" y="77773"/>
                      <a:pt x="632865" y="91267"/>
                      <a:pt x="645565" y="98807"/>
                    </a:cubicBezTo>
                    <a:cubicBezTo>
                      <a:pt x="658265" y="106347"/>
                      <a:pt x="671362" y="112300"/>
                      <a:pt x="681284" y="120238"/>
                    </a:cubicBezTo>
                    <a:cubicBezTo>
                      <a:pt x="691206" y="128175"/>
                      <a:pt x="698350" y="136907"/>
                      <a:pt x="705097" y="146432"/>
                    </a:cubicBezTo>
                    <a:cubicBezTo>
                      <a:pt x="711844" y="155957"/>
                      <a:pt x="718590" y="167069"/>
                      <a:pt x="721765" y="177388"/>
                    </a:cubicBezTo>
                    <a:cubicBezTo>
                      <a:pt x="724940" y="187707"/>
                      <a:pt x="730497" y="200408"/>
                      <a:pt x="724147" y="208345"/>
                    </a:cubicBezTo>
                    <a:cubicBezTo>
                      <a:pt x="717797" y="216282"/>
                      <a:pt x="684459" y="217473"/>
                      <a:pt x="683665" y="225013"/>
                    </a:cubicBezTo>
                    <a:cubicBezTo>
                      <a:pt x="682871" y="232553"/>
                      <a:pt x="707081" y="248032"/>
                      <a:pt x="719384" y="253588"/>
                    </a:cubicBezTo>
                    <a:cubicBezTo>
                      <a:pt x="731687" y="259144"/>
                      <a:pt x="749547" y="263510"/>
                      <a:pt x="757484" y="258351"/>
                    </a:cubicBezTo>
                    <a:cubicBezTo>
                      <a:pt x="765422" y="253192"/>
                      <a:pt x="762643" y="232157"/>
                      <a:pt x="767009" y="222632"/>
                    </a:cubicBezTo>
                    <a:cubicBezTo>
                      <a:pt x="771375" y="213107"/>
                      <a:pt x="773359" y="207551"/>
                      <a:pt x="783678" y="201201"/>
                    </a:cubicBezTo>
                    <a:cubicBezTo>
                      <a:pt x="793997" y="194851"/>
                      <a:pt x="816619" y="189691"/>
                      <a:pt x="828922" y="184532"/>
                    </a:cubicBezTo>
                    <a:cubicBezTo>
                      <a:pt x="841225" y="179373"/>
                      <a:pt x="845988" y="169054"/>
                      <a:pt x="857497" y="170245"/>
                    </a:cubicBezTo>
                    <a:cubicBezTo>
                      <a:pt x="869006" y="171436"/>
                      <a:pt x="888453" y="182151"/>
                      <a:pt x="897978" y="191676"/>
                    </a:cubicBezTo>
                    <a:cubicBezTo>
                      <a:pt x="907503" y="201201"/>
                      <a:pt x="908694" y="217076"/>
                      <a:pt x="914647" y="227395"/>
                    </a:cubicBezTo>
                    <a:cubicBezTo>
                      <a:pt x="920600" y="237714"/>
                      <a:pt x="927347" y="246444"/>
                      <a:pt x="933697" y="253588"/>
                    </a:cubicBezTo>
                    <a:cubicBezTo>
                      <a:pt x="940047" y="260732"/>
                      <a:pt x="946397" y="263907"/>
                      <a:pt x="952747" y="270257"/>
                    </a:cubicBezTo>
                    <a:cubicBezTo>
                      <a:pt x="959097" y="276607"/>
                      <a:pt x="969019" y="284941"/>
                      <a:pt x="971797" y="291688"/>
                    </a:cubicBezTo>
                    <a:cubicBezTo>
                      <a:pt x="974575" y="298435"/>
                      <a:pt x="968225" y="304388"/>
                      <a:pt x="969415" y="310738"/>
                    </a:cubicBezTo>
                    <a:cubicBezTo>
                      <a:pt x="970605" y="317088"/>
                      <a:pt x="972987" y="325422"/>
                      <a:pt x="978940" y="329788"/>
                    </a:cubicBezTo>
                    <a:cubicBezTo>
                      <a:pt x="984893" y="334154"/>
                      <a:pt x="996006" y="328994"/>
                      <a:pt x="1005134" y="336932"/>
                    </a:cubicBezTo>
                    <a:cubicBezTo>
                      <a:pt x="1014262" y="344870"/>
                      <a:pt x="1024581" y="362729"/>
                      <a:pt x="1033709" y="377413"/>
                    </a:cubicBezTo>
                    <a:cubicBezTo>
                      <a:pt x="1042837" y="392097"/>
                      <a:pt x="1050775" y="406782"/>
                      <a:pt x="1059903" y="425038"/>
                    </a:cubicBezTo>
                    <a:cubicBezTo>
                      <a:pt x="1069031" y="443294"/>
                      <a:pt x="1077762" y="471870"/>
                      <a:pt x="1088478" y="486951"/>
                    </a:cubicBezTo>
                    <a:cubicBezTo>
                      <a:pt x="1099194" y="502032"/>
                      <a:pt x="1109116" y="504413"/>
                      <a:pt x="1124197" y="515526"/>
                    </a:cubicBezTo>
                    <a:cubicBezTo>
                      <a:pt x="1139278" y="526639"/>
                      <a:pt x="1157534" y="539735"/>
                      <a:pt x="1178965" y="553626"/>
                    </a:cubicBezTo>
                    <a:cubicBezTo>
                      <a:pt x="1200396" y="567517"/>
                      <a:pt x="1233734" y="582598"/>
                      <a:pt x="1252784" y="598870"/>
                    </a:cubicBezTo>
                    <a:cubicBezTo>
                      <a:pt x="1271834" y="615142"/>
                      <a:pt x="1283740" y="632207"/>
                      <a:pt x="1293265" y="651257"/>
                    </a:cubicBezTo>
                    <a:cubicBezTo>
                      <a:pt x="1302790" y="670307"/>
                      <a:pt x="1310331" y="688167"/>
                      <a:pt x="1309934" y="713170"/>
                    </a:cubicBezTo>
                    <a:cubicBezTo>
                      <a:pt x="1309537" y="738173"/>
                      <a:pt x="1302790" y="779448"/>
                      <a:pt x="1290884" y="801276"/>
                    </a:cubicBezTo>
                    <a:cubicBezTo>
                      <a:pt x="1278978" y="823104"/>
                      <a:pt x="1277788" y="832232"/>
                      <a:pt x="1238497" y="844138"/>
                    </a:cubicBezTo>
                    <a:cubicBezTo>
                      <a:pt x="1199206" y="856044"/>
                      <a:pt x="1131737" y="872713"/>
                      <a:pt x="1055140" y="872713"/>
                    </a:cubicBezTo>
                    <a:cubicBezTo>
                      <a:pt x="978543" y="872713"/>
                      <a:pt x="825349" y="855647"/>
                      <a:pt x="778915" y="844138"/>
                    </a:cubicBezTo>
                    <a:cubicBezTo>
                      <a:pt x="732481" y="832629"/>
                      <a:pt x="778518" y="812388"/>
                      <a:pt x="776534" y="803657"/>
                    </a:cubicBezTo>
                    <a:cubicBezTo>
                      <a:pt x="774550" y="794926"/>
                      <a:pt x="769787" y="798101"/>
                      <a:pt x="767009" y="791751"/>
                    </a:cubicBezTo>
                    <a:cubicBezTo>
                      <a:pt x="764231" y="785401"/>
                      <a:pt x="769390" y="775082"/>
                      <a:pt x="759865" y="765557"/>
                    </a:cubicBezTo>
                    <a:cubicBezTo>
                      <a:pt x="750340" y="756032"/>
                      <a:pt x="721765" y="743729"/>
                      <a:pt x="709859" y="734601"/>
                    </a:cubicBezTo>
                    <a:cubicBezTo>
                      <a:pt x="697953" y="725473"/>
                      <a:pt x="698350" y="718726"/>
                      <a:pt x="688428" y="710788"/>
                    </a:cubicBezTo>
                    <a:cubicBezTo>
                      <a:pt x="678506" y="702850"/>
                      <a:pt x="659456" y="693326"/>
                      <a:pt x="650328" y="686976"/>
                    </a:cubicBezTo>
                    <a:cubicBezTo>
                      <a:pt x="641200" y="680626"/>
                      <a:pt x="642787" y="671894"/>
                      <a:pt x="633659" y="672688"/>
                    </a:cubicBezTo>
                    <a:cubicBezTo>
                      <a:pt x="624531" y="673482"/>
                      <a:pt x="595559" y="691738"/>
                      <a:pt x="595559" y="691738"/>
                    </a:cubicBezTo>
                    <a:cubicBezTo>
                      <a:pt x="583653" y="697691"/>
                      <a:pt x="572144" y="709597"/>
                      <a:pt x="562222" y="708407"/>
                    </a:cubicBezTo>
                    <a:cubicBezTo>
                      <a:pt x="552300" y="707217"/>
                      <a:pt x="544362" y="693326"/>
                      <a:pt x="536028" y="684595"/>
                    </a:cubicBezTo>
                    <a:cubicBezTo>
                      <a:pt x="527694" y="675864"/>
                      <a:pt x="525312" y="662370"/>
                      <a:pt x="512215" y="656020"/>
                    </a:cubicBezTo>
                    <a:cubicBezTo>
                      <a:pt x="499118" y="649670"/>
                      <a:pt x="477291" y="648876"/>
                      <a:pt x="457447" y="646495"/>
                    </a:cubicBezTo>
                    <a:cubicBezTo>
                      <a:pt x="437603" y="644114"/>
                      <a:pt x="412203" y="640938"/>
                      <a:pt x="393153" y="641732"/>
                    </a:cubicBezTo>
                    <a:cubicBezTo>
                      <a:pt x="374103" y="642526"/>
                      <a:pt x="358625" y="646098"/>
                      <a:pt x="343147" y="651257"/>
                    </a:cubicBezTo>
                    <a:cubicBezTo>
                      <a:pt x="327669" y="656416"/>
                      <a:pt x="312984" y="664751"/>
                      <a:pt x="300284" y="672688"/>
                    </a:cubicBezTo>
                    <a:cubicBezTo>
                      <a:pt x="287584" y="680625"/>
                      <a:pt x="292347" y="728647"/>
                      <a:pt x="247897" y="701263"/>
                    </a:cubicBezTo>
                    <a:close/>
                  </a:path>
                </a:pathLst>
              </a:cu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CE38C36-3420-12D4-9B5C-B5BE8A73B39C}"/>
                </a:ext>
              </a:extLst>
            </p:cNvPr>
            <p:cNvSpPr/>
            <p:nvPr/>
          </p:nvSpPr>
          <p:spPr>
            <a:xfrm>
              <a:off x="10506075" y="5886450"/>
              <a:ext cx="85725" cy="857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37B18505-6A33-79ED-3513-1B3A76C0D9F8}"/>
              </a:ext>
            </a:extLst>
          </p:cNvPr>
          <p:cNvSpPr txBox="1"/>
          <p:nvPr/>
        </p:nvSpPr>
        <p:spPr>
          <a:xfrm>
            <a:off x="7159320" y="1646054"/>
            <a:ext cx="100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main</a:t>
            </a:r>
            <a:endParaRPr lang="en-ZA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C11F26-CA98-D162-5B77-9A7213B35D52}"/>
              </a:ext>
            </a:extLst>
          </p:cNvPr>
          <p:cNvSpPr/>
          <p:nvPr/>
        </p:nvSpPr>
        <p:spPr>
          <a:xfrm>
            <a:off x="4156965" y="948234"/>
            <a:ext cx="144255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2A0439-1DDC-4047-972B-E1DE046C9681}"/>
              </a:ext>
            </a:extLst>
          </p:cNvPr>
          <p:cNvSpPr/>
          <p:nvPr/>
        </p:nvSpPr>
        <p:spPr>
          <a:xfrm>
            <a:off x="7052720" y="994279"/>
            <a:ext cx="144255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Flowchart: Punched Tape 5">
            <a:extLst>
              <a:ext uri="{FF2B5EF4-FFF2-40B4-BE49-F238E27FC236}">
                <a16:creationId xmlns:a16="http://schemas.microsoft.com/office/drawing/2014/main" id="{E3F6D819-DF50-9DCF-FEFB-8172A5CBD47C}"/>
              </a:ext>
            </a:extLst>
          </p:cNvPr>
          <p:cNvSpPr/>
          <p:nvPr/>
        </p:nvSpPr>
        <p:spPr>
          <a:xfrm>
            <a:off x="5594511" y="948234"/>
            <a:ext cx="1459797" cy="424599"/>
          </a:xfrm>
          <a:prstGeom prst="flowChartPunchedTap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Changed output</a:t>
            </a:r>
            <a:endParaRPr lang="en-ZA" sz="1200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7DA3A2-B545-69AB-3737-98F5ADEAE147}"/>
              </a:ext>
            </a:extLst>
          </p:cNvPr>
          <p:cNvGrpSpPr/>
          <p:nvPr/>
        </p:nvGrpSpPr>
        <p:grpSpPr>
          <a:xfrm>
            <a:off x="1310824" y="3253856"/>
            <a:ext cx="1453476" cy="950784"/>
            <a:chOff x="9763124" y="4905375"/>
            <a:chExt cx="2077625" cy="131671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0EBD4F4-D5D0-E430-8B5E-C4B11212FACB}"/>
                </a:ext>
              </a:extLst>
            </p:cNvPr>
            <p:cNvGrpSpPr/>
            <p:nvPr/>
          </p:nvGrpSpPr>
          <p:grpSpPr>
            <a:xfrm>
              <a:off x="9763124" y="4905375"/>
              <a:ext cx="2077625" cy="1316716"/>
              <a:chOff x="4889634" y="2740129"/>
              <a:chExt cx="4550816" cy="3034287"/>
            </a:xfrm>
          </p:grpSpPr>
          <p:pic>
            <p:nvPicPr>
              <p:cNvPr id="10" name="Picture 9" descr="White cloud painting">
                <a:extLst>
                  <a:ext uri="{FF2B5EF4-FFF2-40B4-BE49-F238E27FC236}">
                    <a16:creationId xmlns:a16="http://schemas.microsoft.com/office/drawing/2014/main" id="{95CADD83-9E5C-4B29-1804-FAA390E32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634" y="2740129"/>
                <a:ext cx="4550816" cy="3034287"/>
              </a:xfrm>
              <a:prstGeom prst="rect">
                <a:avLst/>
              </a:prstGeom>
            </p:spPr>
          </p:pic>
          <p:sp>
            <p:nvSpPr>
              <p:cNvPr id="11" name="Freeform: Shape 9">
                <a:extLst>
                  <a:ext uri="{FF2B5EF4-FFF2-40B4-BE49-F238E27FC236}">
                    <a16:creationId xmlns:a16="http://schemas.microsoft.com/office/drawing/2014/main" id="{38ED204E-A7A9-EE55-D26C-24D003902D48}"/>
                  </a:ext>
                </a:extLst>
              </p:cNvPr>
              <p:cNvSpPr/>
              <p:nvPr/>
            </p:nvSpPr>
            <p:spPr>
              <a:xfrm>
                <a:off x="6319591" y="4787518"/>
                <a:ext cx="1309948" cy="872713"/>
              </a:xfrm>
              <a:custGeom>
                <a:avLst/>
                <a:gdLst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78878 w 1309948"/>
                  <a:gd name="connsiteY16" fmla="*/ 74995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86022 w 1309948"/>
                  <a:gd name="connsiteY16" fmla="*/ 65470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309948" h="872713">
                    <a:moveTo>
                      <a:pt x="247897" y="701263"/>
                    </a:moveTo>
                    <a:cubicBezTo>
                      <a:pt x="203447" y="673879"/>
                      <a:pt x="74065" y="556007"/>
                      <a:pt x="33584" y="508382"/>
                    </a:cubicBezTo>
                    <a:cubicBezTo>
                      <a:pt x="-6897" y="460757"/>
                      <a:pt x="8978" y="440913"/>
                      <a:pt x="5009" y="415513"/>
                    </a:cubicBezTo>
                    <a:cubicBezTo>
                      <a:pt x="1040" y="390113"/>
                      <a:pt x="7391" y="371857"/>
                      <a:pt x="9772" y="355982"/>
                    </a:cubicBezTo>
                    <a:cubicBezTo>
                      <a:pt x="12153" y="340107"/>
                      <a:pt x="19297" y="334154"/>
                      <a:pt x="19297" y="320263"/>
                    </a:cubicBezTo>
                    <a:cubicBezTo>
                      <a:pt x="19297" y="306372"/>
                      <a:pt x="12550" y="289307"/>
                      <a:pt x="9772" y="272638"/>
                    </a:cubicBezTo>
                    <a:cubicBezTo>
                      <a:pt x="6994" y="255969"/>
                      <a:pt x="-5309" y="242079"/>
                      <a:pt x="2628" y="220251"/>
                    </a:cubicBezTo>
                    <a:cubicBezTo>
                      <a:pt x="10565" y="198423"/>
                      <a:pt x="43110" y="155957"/>
                      <a:pt x="57397" y="141670"/>
                    </a:cubicBezTo>
                    <a:cubicBezTo>
                      <a:pt x="71684" y="127383"/>
                      <a:pt x="72081" y="141670"/>
                      <a:pt x="88353" y="134526"/>
                    </a:cubicBezTo>
                    <a:cubicBezTo>
                      <a:pt x="104625" y="127382"/>
                      <a:pt x="137169" y="107141"/>
                      <a:pt x="155028" y="98807"/>
                    </a:cubicBezTo>
                    <a:cubicBezTo>
                      <a:pt x="172887" y="90473"/>
                      <a:pt x="178840" y="91664"/>
                      <a:pt x="195509" y="84520"/>
                    </a:cubicBezTo>
                    <a:cubicBezTo>
                      <a:pt x="212178" y="77376"/>
                      <a:pt x="237578" y="63486"/>
                      <a:pt x="255040" y="55945"/>
                    </a:cubicBezTo>
                    <a:cubicBezTo>
                      <a:pt x="272502" y="48404"/>
                      <a:pt x="284806" y="46023"/>
                      <a:pt x="300284" y="39276"/>
                    </a:cubicBezTo>
                    <a:cubicBezTo>
                      <a:pt x="315762" y="32529"/>
                      <a:pt x="331240" y="21813"/>
                      <a:pt x="347909" y="15463"/>
                    </a:cubicBezTo>
                    <a:cubicBezTo>
                      <a:pt x="364578" y="9113"/>
                      <a:pt x="383231" y="-3983"/>
                      <a:pt x="400297" y="1176"/>
                    </a:cubicBezTo>
                    <a:cubicBezTo>
                      <a:pt x="417363" y="6335"/>
                      <a:pt x="436015" y="35704"/>
                      <a:pt x="450303" y="46420"/>
                    </a:cubicBezTo>
                    <a:cubicBezTo>
                      <a:pt x="464591" y="57136"/>
                      <a:pt x="476894" y="59517"/>
                      <a:pt x="486022" y="65470"/>
                    </a:cubicBezTo>
                    <a:cubicBezTo>
                      <a:pt x="495150" y="71423"/>
                      <a:pt x="491975" y="79360"/>
                      <a:pt x="505072" y="82138"/>
                    </a:cubicBezTo>
                    <a:cubicBezTo>
                      <a:pt x="518169" y="84916"/>
                      <a:pt x="547934" y="83328"/>
                      <a:pt x="564603" y="82138"/>
                    </a:cubicBezTo>
                    <a:cubicBezTo>
                      <a:pt x="581272" y="80948"/>
                      <a:pt x="591590" y="72217"/>
                      <a:pt x="605084" y="74995"/>
                    </a:cubicBezTo>
                    <a:cubicBezTo>
                      <a:pt x="618578" y="77773"/>
                      <a:pt x="632865" y="91267"/>
                      <a:pt x="645565" y="98807"/>
                    </a:cubicBezTo>
                    <a:cubicBezTo>
                      <a:pt x="658265" y="106347"/>
                      <a:pt x="671362" y="112300"/>
                      <a:pt x="681284" y="120238"/>
                    </a:cubicBezTo>
                    <a:cubicBezTo>
                      <a:pt x="691206" y="128175"/>
                      <a:pt x="698350" y="136907"/>
                      <a:pt x="705097" y="146432"/>
                    </a:cubicBezTo>
                    <a:cubicBezTo>
                      <a:pt x="711844" y="155957"/>
                      <a:pt x="718590" y="167069"/>
                      <a:pt x="721765" y="177388"/>
                    </a:cubicBezTo>
                    <a:cubicBezTo>
                      <a:pt x="724940" y="187707"/>
                      <a:pt x="730497" y="200408"/>
                      <a:pt x="724147" y="208345"/>
                    </a:cubicBezTo>
                    <a:cubicBezTo>
                      <a:pt x="717797" y="216282"/>
                      <a:pt x="684459" y="217473"/>
                      <a:pt x="683665" y="225013"/>
                    </a:cubicBezTo>
                    <a:cubicBezTo>
                      <a:pt x="682871" y="232553"/>
                      <a:pt x="707081" y="248032"/>
                      <a:pt x="719384" y="253588"/>
                    </a:cubicBezTo>
                    <a:cubicBezTo>
                      <a:pt x="731687" y="259144"/>
                      <a:pt x="749547" y="263510"/>
                      <a:pt x="757484" y="258351"/>
                    </a:cubicBezTo>
                    <a:cubicBezTo>
                      <a:pt x="765422" y="253192"/>
                      <a:pt x="762643" y="232157"/>
                      <a:pt x="767009" y="222632"/>
                    </a:cubicBezTo>
                    <a:cubicBezTo>
                      <a:pt x="771375" y="213107"/>
                      <a:pt x="773359" y="207551"/>
                      <a:pt x="783678" y="201201"/>
                    </a:cubicBezTo>
                    <a:cubicBezTo>
                      <a:pt x="793997" y="194851"/>
                      <a:pt x="816619" y="189691"/>
                      <a:pt x="828922" y="184532"/>
                    </a:cubicBezTo>
                    <a:cubicBezTo>
                      <a:pt x="841225" y="179373"/>
                      <a:pt x="845988" y="169054"/>
                      <a:pt x="857497" y="170245"/>
                    </a:cubicBezTo>
                    <a:cubicBezTo>
                      <a:pt x="869006" y="171436"/>
                      <a:pt x="888453" y="182151"/>
                      <a:pt x="897978" y="191676"/>
                    </a:cubicBezTo>
                    <a:cubicBezTo>
                      <a:pt x="907503" y="201201"/>
                      <a:pt x="908694" y="217076"/>
                      <a:pt x="914647" y="227395"/>
                    </a:cubicBezTo>
                    <a:cubicBezTo>
                      <a:pt x="920600" y="237714"/>
                      <a:pt x="927347" y="246444"/>
                      <a:pt x="933697" y="253588"/>
                    </a:cubicBezTo>
                    <a:cubicBezTo>
                      <a:pt x="940047" y="260732"/>
                      <a:pt x="946397" y="263907"/>
                      <a:pt x="952747" y="270257"/>
                    </a:cubicBezTo>
                    <a:cubicBezTo>
                      <a:pt x="959097" y="276607"/>
                      <a:pt x="969019" y="284941"/>
                      <a:pt x="971797" y="291688"/>
                    </a:cubicBezTo>
                    <a:cubicBezTo>
                      <a:pt x="974575" y="298435"/>
                      <a:pt x="968225" y="304388"/>
                      <a:pt x="969415" y="310738"/>
                    </a:cubicBezTo>
                    <a:cubicBezTo>
                      <a:pt x="970605" y="317088"/>
                      <a:pt x="972987" y="325422"/>
                      <a:pt x="978940" y="329788"/>
                    </a:cubicBezTo>
                    <a:cubicBezTo>
                      <a:pt x="984893" y="334154"/>
                      <a:pt x="996006" y="328994"/>
                      <a:pt x="1005134" y="336932"/>
                    </a:cubicBezTo>
                    <a:cubicBezTo>
                      <a:pt x="1014262" y="344870"/>
                      <a:pt x="1024581" y="362729"/>
                      <a:pt x="1033709" y="377413"/>
                    </a:cubicBezTo>
                    <a:cubicBezTo>
                      <a:pt x="1042837" y="392097"/>
                      <a:pt x="1050775" y="406782"/>
                      <a:pt x="1059903" y="425038"/>
                    </a:cubicBezTo>
                    <a:cubicBezTo>
                      <a:pt x="1069031" y="443294"/>
                      <a:pt x="1077762" y="471870"/>
                      <a:pt x="1088478" y="486951"/>
                    </a:cubicBezTo>
                    <a:cubicBezTo>
                      <a:pt x="1099194" y="502032"/>
                      <a:pt x="1109116" y="504413"/>
                      <a:pt x="1124197" y="515526"/>
                    </a:cubicBezTo>
                    <a:cubicBezTo>
                      <a:pt x="1139278" y="526639"/>
                      <a:pt x="1157534" y="539735"/>
                      <a:pt x="1178965" y="553626"/>
                    </a:cubicBezTo>
                    <a:cubicBezTo>
                      <a:pt x="1200396" y="567517"/>
                      <a:pt x="1233734" y="582598"/>
                      <a:pt x="1252784" y="598870"/>
                    </a:cubicBezTo>
                    <a:cubicBezTo>
                      <a:pt x="1271834" y="615142"/>
                      <a:pt x="1283740" y="632207"/>
                      <a:pt x="1293265" y="651257"/>
                    </a:cubicBezTo>
                    <a:cubicBezTo>
                      <a:pt x="1302790" y="670307"/>
                      <a:pt x="1310331" y="688167"/>
                      <a:pt x="1309934" y="713170"/>
                    </a:cubicBezTo>
                    <a:cubicBezTo>
                      <a:pt x="1309537" y="738173"/>
                      <a:pt x="1302790" y="779448"/>
                      <a:pt x="1290884" y="801276"/>
                    </a:cubicBezTo>
                    <a:cubicBezTo>
                      <a:pt x="1278978" y="823104"/>
                      <a:pt x="1277788" y="832232"/>
                      <a:pt x="1238497" y="844138"/>
                    </a:cubicBezTo>
                    <a:cubicBezTo>
                      <a:pt x="1199206" y="856044"/>
                      <a:pt x="1131737" y="872713"/>
                      <a:pt x="1055140" y="872713"/>
                    </a:cubicBezTo>
                    <a:cubicBezTo>
                      <a:pt x="978543" y="872713"/>
                      <a:pt x="825349" y="855647"/>
                      <a:pt x="778915" y="844138"/>
                    </a:cubicBezTo>
                    <a:cubicBezTo>
                      <a:pt x="732481" y="832629"/>
                      <a:pt x="778518" y="812388"/>
                      <a:pt x="776534" y="803657"/>
                    </a:cubicBezTo>
                    <a:cubicBezTo>
                      <a:pt x="774550" y="794926"/>
                      <a:pt x="769787" y="798101"/>
                      <a:pt x="767009" y="791751"/>
                    </a:cubicBezTo>
                    <a:cubicBezTo>
                      <a:pt x="764231" y="785401"/>
                      <a:pt x="769390" y="775082"/>
                      <a:pt x="759865" y="765557"/>
                    </a:cubicBezTo>
                    <a:cubicBezTo>
                      <a:pt x="750340" y="756032"/>
                      <a:pt x="721765" y="743729"/>
                      <a:pt x="709859" y="734601"/>
                    </a:cubicBezTo>
                    <a:cubicBezTo>
                      <a:pt x="697953" y="725473"/>
                      <a:pt x="698350" y="718726"/>
                      <a:pt x="688428" y="710788"/>
                    </a:cubicBezTo>
                    <a:cubicBezTo>
                      <a:pt x="678506" y="702850"/>
                      <a:pt x="659456" y="693326"/>
                      <a:pt x="650328" y="686976"/>
                    </a:cubicBezTo>
                    <a:cubicBezTo>
                      <a:pt x="641200" y="680626"/>
                      <a:pt x="642787" y="671894"/>
                      <a:pt x="633659" y="672688"/>
                    </a:cubicBezTo>
                    <a:cubicBezTo>
                      <a:pt x="624531" y="673482"/>
                      <a:pt x="595559" y="691738"/>
                      <a:pt x="595559" y="691738"/>
                    </a:cubicBezTo>
                    <a:cubicBezTo>
                      <a:pt x="583653" y="697691"/>
                      <a:pt x="572144" y="709597"/>
                      <a:pt x="562222" y="708407"/>
                    </a:cubicBezTo>
                    <a:cubicBezTo>
                      <a:pt x="552300" y="707217"/>
                      <a:pt x="544362" y="693326"/>
                      <a:pt x="536028" y="684595"/>
                    </a:cubicBezTo>
                    <a:cubicBezTo>
                      <a:pt x="527694" y="675864"/>
                      <a:pt x="525312" y="662370"/>
                      <a:pt x="512215" y="656020"/>
                    </a:cubicBezTo>
                    <a:cubicBezTo>
                      <a:pt x="499118" y="649670"/>
                      <a:pt x="477291" y="648876"/>
                      <a:pt x="457447" y="646495"/>
                    </a:cubicBezTo>
                    <a:cubicBezTo>
                      <a:pt x="437603" y="644114"/>
                      <a:pt x="412203" y="640938"/>
                      <a:pt x="393153" y="641732"/>
                    </a:cubicBezTo>
                    <a:cubicBezTo>
                      <a:pt x="374103" y="642526"/>
                      <a:pt x="358625" y="646098"/>
                      <a:pt x="343147" y="651257"/>
                    </a:cubicBezTo>
                    <a:cubicBezTo>
                      <a:pt x="327669" y="656416"/>
                      <a:pt x="312984" y="664751"/>
                      <a:pt x="300284" y="672688"/>
                    </a:cubicBezTo>
                    <a:cubicBezTo>
                      <a:pt x="287584" y="680625"/>
                      <a:pt x="292347" y="728647"/>
                      <a:pt x="247897" y="701263"/>
                    </a:cubicBezTo>
                    <a:close/>
                  </a:path>
                </a:pathLst>
              </a:cu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EA04B21-5546-696B-BC31-17495F063B75}"/>
                </a:ext>
              </a:extLst>
            </p:cNvPr>
            <p:cNvSpPr/>
            <p:nvPr/>
          </p:nvSpPr>
          <p:spPr>
            <a:xfrm>
              <a:off x="10506075" y="5886450"/>
              <a:ext cx="85725" cy="857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D3A1C74-1964-0D6C-F4D6-BB0AE7819921}"/>
              </a:ext>
            </a:extLst>
          </p:cNvPr>
          <p:cNvSpPr txBox="1"/>
          <p:nvPr/>
        </p:nvSpPr>
        <p:spPr>
          <a:xfrm>
            <a:off x="1428345" y="3291910"/>
            <a:ext cx="100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phase2</a:t>
            </a:r>
            <a:endParaRPr lang="en-ZA" dirty="0">
              <a:solidFill>
                <a:srgbClr val="0070C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3C3C91-7C49-B1B7-36BB-6ABC5CAE5011}"/>
              </a:ext>
            </a:extLst>
          </p:cNvPr>
          <p:cNvSpPr/>
          <p:nvPr/>
        </p:nvSpPr>
        <p:spPr>
          <a:xfrm>
            <a:off x="1954924" y="4033886"/>
            <a:ext cx="81379" cy="8137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EC2ED63-E550-F72D-656C-B1D4B1342FF1}"/>
              </a:ext>
            </a:extLst>
          </p:cNvPr>
          <p:cNvSpPr/>
          <p:nvPr/>
        </p:nvSpPr>
        <p:spPr>
          <a:xfrm>
            <a:off x="1754719" y="3895399"/>
            <a:ext cx="200205" cy="18408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A17A27-471C-8715-F12A-9444550BCC03}"/>
              </a:ext>
            </a:extLst>
          </p:cNvPr>
          <p:cNvGrpSpPr/>
          <p:nvPr/>
        </p:nvGrpSpPr>
        <p:grpSpPr>
          <a:xfrm>
            <a:off x="3177920" y="3246514"/>
            <a:ext cx="1453476" cy="950784"/>
            <a:chOff x="9763124" y="4905375"/>
            <a:chExt cx="2077625" cy="13167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FFEB627-4558-4C92-0062-1EAF7B1815FC}"/>
                </a:ext>
              </a:extLst>
            </p:cNvPr>
            <p:cNvGrpSpPr/>
            <p:nvPr/>
          </p:nvGrpSpPr>
          <p:grpSpPr>
            <a:xfrm>
              <a:off x="9763124" y="4905375"/>
              <a:ext cx="2077625" cy="1316716"/>
              <a:chOff x="4889634" y="2740129"/>
              <a:chExt cx="4550816" cy="3034287"/>
            </a:xfrm>
          </p:grpSpPr>
          <p:pic>
            <p:nvPicPr>
              <p:cNvPr id="35" name="Picture 34" descr="White cloud painting">
                <a:extLst>
                  <a:ext uri="{FF2B5EF4-FFF2-40B4-BE49-F238E27FC236}">
                    <a16:creationId xmlns:a16="http://schemas.microsoft.com/office/drawing/2014/main" id="{74439C8B-3389-FA8F-459E-A8EB5A806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634" y="2740129"/>
                <a:ext cx="4550816" cy="3034287"/>
              </a:xfrm>
              <a:prstGeom prst="rect">
                <a:avLst/>
              </a:prstGeom>
            </p:spPr>
          </p:pic>
          <p:sp>
            <p:nvSpPr>
              <p:cNvPr id="56" name="Freeform: Shape 9">
                <a:extLst>
                  <a:ext uri="{FF2B5EF4-FFF2-40B4-BE49-F238E27FC236}">
                    <a16:creationId xmlns:a16="http://schemas.microsoft.com/office/drawing/2014/main" id="{355117E1-AC13-D5FC-B5C9-93C56501A08C}"/>
                  </a:ext>
                </a:extLst>
              </p:cNvPr>
              <p:cNvSpPr/>
              <p:nvPr/>
            </p:nvSpPr>
            <p:spPr>
              <a:xfrm>
                <a:off x="6319591" y="4787518"/>
                <a:ext cx="1309948" cy="872713"/>
              </a:xfrm>
              <a:custGeom>
                <a:avLst/>
                <a:gdLst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78878 w 1309948"/>
                  <a:gd name="connsiteY16" fmla="*/ 74995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86022 w 1309948"/>
                  <a:gd name="connsiteY16" fmla="*/ 65470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309948" h="872713">
                    <a:moveTo>
                      <a:pt x="247897" y="701263"/>
                    </a:moveTo>
                    <a:cubicBezTo>
                      <a:pt x="203447" y="673879"/>
                      <a:pt x="74065" y="556007"/>
                      <a:pt x="33584" y="508382"/>
                    </a:cubicBezTo>
                    <a:cubicBezTo>
                      <a:pt x="-6897" y="460757"/>
                      <a:pt x="8978" y="440913"/>
                      <a:pt x="5009" y="415513"/>
                    </a:cubicBezTo>
                    <a:cubicBezTo>
                      <a:pt x="1040" y="390113"/>
                      <a:pt x="7391" y="371857"/>
                      <a:pt x="9772" y="355982"/>
                    </a:cubicBezTo>
                    <a:cubicBezTo>
                      <a:pt x="12153" y="340107"/>
                      <a:pt x="19297" y="334154"/>
                      <a:pt x="19297" y="320263"/>
                    </a:cubicBezTo>
                    <a:cubicBezTo>
                      <a:pt x="19297" y="306372"/>
                      <a:pt x="12550" y="289307"/>
                      <a:pt x="9772" y="272638"/>
                    </a:cubicBezTo>
                    <a:cubicBezTo>
                      <a:pt x="6994" y="255969"/>
                      <a:pt x="-5309" y="242079"/>
                      <a:pt x="2628" y="220251"/>
                    </a:cubicBezTo>
                    <a:cubicBezTo>
                      <a:pt x="10565" y="198423"/>
                      <a:pt x="43110" y="155957"/>
                      <a:pt x="57397" y="141670"/>
                    </a:cubicBezTo>
                    <a:cubicBezTo>
                      <a:pt x="71684" y="127383"/>
                      <a:pt x="72081" y="141670"/>
                      <a:pt x="88353" y="134526"/>
                    </a:cubicBezTo>
                    <a:cubicBezTo>
                      <a:pt x="104625" y="127382"/>
                      <a:pt x="137169" y="107141"/>
                      <a:pt x="155028" y="98807"/>
                    </a:cubicBezTo>
                    <a:cubicBezTo>
                      <a:pt x="172887" y="90473"/>
                      <a:pt x="178840" y="91664"/>
                      <a:pt x="195509" y="84520"/>
                    </a:cubicBezTo>
                    <a:cubicBezTo>
                      <a:pt x="212178" y="77376"/>
                      <a:pt x="237578" y="63486"/>
                      <a:pt x="255040" y="55945"/>
                    </a:cubicBezTo>
                    <a:cubicBezTo>
                      <a:pt x="272502" y="48404"/>
                      <a:pt x="284806" y="46023"/>
                      <a:pt x="300284" y="39276"/>
                    </a:cubicBezTo>
                    <a:cubicBezTo>
                      <a:pt x="315762" y="32529"/>
                      <a:pt x="331240" y="21813"/>
                      <a:pt x="347909" y="15463"/>
                    </a:cubicBezTo>
                    <a:cubicBezTo>
                      <a:pt x="364578" y="9113"/>
                      <a:pt x="383231" y="-3983"/>
                      <a:pt x="400297" y="1176"/>
                    </a:cubicBezTo>
                    <a:cubicBezTo>
                      <a:pt x="417363" y="6335"/>
                      <a:pt x="436015" y="35704"/>
                      <a:pt x="450303" y="46420"/>
                    </a:cubicBezTo>
                    <a:cubicBezTo>
                      <a:pt x="464591" y="57136"/>
                      <a:pt x="476894" y="59517"/>
                      <a:pt x="486022" y="65470"/>
                    </a:cubicBezTo>
                    <a:cubicBezTo>
                      <a:pt x="495150" y="71423"/>
                      <a:pt x="491975" y="79360"/>
                      <a:pt x="505072" y="82138"/>
                    </a:cubicBezTo>
                    <a:cubicBezTo>
                      <a:pt x="518169" y="84916"/>
                      <a:pt x="547934" y="83328"/>
                      <a:pt x="564603" y="82138"/>
                    </a:cubicBezTo>
                    <a:cubicBezTo>
                      <a:pt x="581272" y="80948"/>
                      <a:pt x="591590" y="72217"/>
                      <a:pt x="605084" y="74995"/>
                    </a:cubicBezTo>
                    <a:cubicBezTo>
                      <a:pt x="618578" y="77773"/>
                      <a:pt x="632865" y="91267"/>
                      <a:pt x="645565" y="98807"/>
                    </a:cubicBezTo>
                    <a:cubicBezTo>
                      <a:pt x="658265" y="106347"/>
                      <a:pt x="671362" y="112300"/>
                      <a:pt x="681284" y="120238"/>
                    </a:cubicBezTo>
                    <a:cubicBezTo>
                      <a:pt x="691206" y="128175"/>
                      <a:pt x="698350" y="136907"/>
                      <a:pt x="705097" y="146432"/>
                    </a:cubicBezTo>
                    <a:cubicBezTo>
                      <a:pt x="711844" y="155957"/>
                      <a:pt x="718590" y="167069"/>
                      <a:pt x="721765" y="177388"/>
                    </a:cubicBezTo>
                    <a:cubicBezTo>
                      <a:pt x="724940" y="187707"/>
                      <a:pt x="730497" y="200408"/>
                      <a:pt x="724147" y="208345"/>
                    </a:cubicBezTo>
                    <a:cubicBezTo>
                      <a:pt x="717797" y="216282"/>
                      <a:pt x="684459" y="217473"/>
                      <a:pt x="683665" y="225013"/>
                    </a:cubicBezTo>
                    <a:cubicBezTo>
                      <a:pt x="682871" y="232553"/>
                      <a:pt x="707081" y="248032"/>
                      <a:pt x="719384" y="253588"/>
                    </a:cubicBezTo>
                    <a:cubicBezTo>
                      <a:pt x="731687" y="259144"/>
                      <a:pt x="749547" y="263510"/>
                      <a:pt x="757484" y="258351"/>
                    </a:cubicBezTo>
                    <a:cubicBezTo>
                      <a:pt x="765422" y="253192"/>
                      <a:pt x="762643" y="232157"/>
                      <a:pt x="767009" y="222632"/>
                    </a:cubicBezTo>
                    <a:cubicBezTo>
                      <a:pt x="771375" y="213107"/>
                      <a:pt x="773359" y="207551"/>
                      <a:pt x="783678" y="201201"/>
                    </a:cubicBezTo>
                    <a:cubicBezTo>
                      <a:pt x="793997" y="194851"/>
                      <a:pt x="816619" y="189691"/>
                      <a:pt x="828922" y="184532"/>
                    </a:cubicBezTo>
                    <a:cubicBezTo>
                      <a:pt x="841225" y="179373"/>
                      <a:pt x="845988" y="169054"/>
                      <a:pt x="857497" y="170245"/>
                    </a:cubicBezTo>
                    <a:cubicBezTo>
                      <a:pt x="869006" y="171436"/>
                      <a:pt x="888453" y="182151"/>
                      <a:pt x="897978" y="191676"/>
                    </a:cubicBezTo>
                    <a:cubicBezTo>
                      <a:pt x="907503" y="201201"/>
                      <a:pt x="908694" y="217076"/>
                      <a:pt x="914647" y="227395"/>
                    </a:cubicBezTo>
                    <a:cubicBezTo>
                      <a:pt x="920600" y="237714"/>
                      <a:pt x="927347" y="246444"/>
                      <a:pt x="933697" y="253588"/>
                    </a:cubicBezTo>
                    <a:cubicBezTo>
                      <a:pt x="940047" y="260732"/>
                      <a:pt x="946397" y="263907"/>
                      <a:pt x="952747" y="270257"/>
                    </a:cubicBezTo>
                    <a:cubicBezTo>
                      <a:pt x="959097" y="276607"/>
                      <a:pt x="969019" y="284941"/>
                      <a:pt x="971797" y="291688"/>
                    </a:cubicBezTo>
                    <a:cubicBezTo>
                      <a:pt x="974575" y="298435"/>
                      <a:pt x="968225" y="304388"/>
                      <a:pt x="969415" y="310738"/>
                    </a:cubicBezTo>
                    <a:cubicBezTo>
                      <a:pt x="970605" y="317088"/>
                      <a:pt x="972987" y="325422"/>
                      <a:pt x="978940" y="329788"/>
                    </a:cubicBezTo>
                    <a:cubicBezTo>
                      <a:pt x="984893" y="334154"/>
                      <a:pt x="996006" y="328994"/>
                      <a:pt x="1005134" y="336932"/>
                    </a:cubicBezTo>
                    <a:cubicBezTo>
                      <a:pt x="1014262" y="344870"/>
                      <a:pt x="1024581" y="362729"/>
                      <a:pt x="1033709" y="377413"/>
                    </a:cubicBezTo>
                    <a:cubicBezTo>
                      <a:pt x="1042837" y="392097"/>
                      <a:pt x="1050775" y="406782"/>
                      <a:pt x="1059903" y="425038"/>
                    </a:cubicBezTo>
                    <a:cubicBezTo>
                      <a:pt x="1069031" y="443294"/>
                      <a:pt x="1077762" y="471870"/>
                      <a:pt x="1088478" y="486951"/>
                    </a:cubicBezTo>
                    <a:cubicBezTo>
                      <a:pt x="1099194" y="502032"/>
                      <a:pt x="1109116" y="504413"/>
                      <a:pt x="1124197" y="515526"/>
                    </a:cubicBezTo>
                    <a:cubicBezTo>
                      <a:pt x="1139278" y="526639"/>
                      <a:pt x="1157534" y="539735"/>
                      <a:pt x="1178965" y="553626"/>
                    </a:cubicBezTo>
                    <a:cubicBezTo>
                      <a:pt x="1200396" y="567517"/>
                      <a:pt x="1233734" y="582598"/>
                      <a:pt x="1252784" y="598870"/>
                    </a:cubicBezTo>
                    <a:cubicBezTo>
                      <a:pt x="1271834" y="615142"/>
                      <a:pt x="1283740" y="632207"/>
                      <a:pt x="1293265" y="651257"/>
                    </a:cubicBezTo>
                    <a:cubicBezTo>
                      <a:pt x="1302790" y="670307"/>
                      <a:pt x="1310331" y="688167"/>
                      <a:pt x="1309934" y="713170"/>
                    </a:cubicBezTo>
                    <a:cubicBezTo>
                      <a:pt x="1309537" y="738173"/>
                      <a:pt x="1302790" y="779448"/>
                      <a:pt x="1290884" y="801276"/>
                    </a:cubicBezTo>
                    <a:cubicBezTo>
                      <a:pt x="1278978" y="823104"/>
                      <a:pt x="1277788" y="832232"/>
                      <a:pt x="1238497" y="844138"/>
                    </a:cubicBezTo>
                    <a:cubicBezTo>
                      <a:pt x="1199206" y="856044"/>
                      <a:pt x="1131737" y="872713"/>
                      <a:pt x="1055140" y="872713"/>
                    </a:cubicBezTo>
                    <a:cubicBezTo>
                      <a:pt x="978543" y="872713"/>
                      <a:pt x="825349" y="855647"/>
                      <a:pt x="778915" y="844138"/>
                    </a:cubicBezTo>
                    <a:cubicBezTo>
                      <a:pt x="732481" y="832629"/>
                      <a:pt x="778518" y="812388"/>
                      <a:pt x="776534" y="803657"/>
                    </a:cubicBezTo>
                    <a:cubicBezTo>
                      <a:pt x="774550" y="794926"/>
                      <a:pt x="769787" y="798101"/>
                      <a:pt x="767009" y="791751"/>
                    </a:cubicBezTo>
                    <a:cubicBezTo>
                      <a:pt x="764231" y="785401"/>
                      <a:pt x="769390" y="775082"/>
                      <a:pt x="759865" y="765557"/>
                    </a:cubicBezTo>
                    <a:cubicBezTo>
                      <a:pt x="750340" y="756032"/>
                      <a:pt x="721765" y="743729"/>
                      <a:pt x="709859" y="734601"/>
                    </a:cubicBezTo>
                    <a:cubicBezTo>
                      <a:pt x="697953" y="725473"/>
                      <a:pt x="698350" y="718726"/>
                      <a:pt x="688428" y="710788"/>
                    </a:cubicBezTo>
                    <a:cubicBezTo>
                      <a:pt x="678506" y="702850"/>
                      <a:pt x="659456" y="693326"/>
                      <a:pt x="650328" y="686976"/>
                    </a:cubicBezTo>
                    <a:cubicBezTo>
                      <a:pt x="641200" y="680626"/>
                      <a:pt x="642787" y="671894"/>
                      <a:pt x="633659" y="672688"/>
                    </a:cubicBezTo>
                    <a:cubicBezTo>
                      <a:pt x="624531" y="673482"/>
                      <a:pt x="595559" y="691738"/>
                      <a:pt x="595559" y="691738"/>
                    </a:cubicBezTo>
                    <a:cubicBezTo>
                      <a:pt x="583653" y="697691"/>
                      <a:pt x="572144" y="709597"/>
                      <a:pt x="562222" y="708407"/>
                    </a:cubicBezTo>
                    <a:cubicBezTo>
                      <a:pt x="552300" y="707217"/>
                      <a:pt x="544362" y="693326"/>
                      <a:pt x="536028" y="684595"/>
                    </a:cubicBezTo>
                    <a:cubicBezTo>
                      <a:pt x="527694" y="675864"/>
                      <a:pt x="525312" y="662370"/>
                      <a:pt x="512215" y="656020"/>
                    </a:cubicBezTo>
                    <a:cubicBezTo>
                      <a:pt x="499118" y="649670"/>
                      <a:pt x="477291" y="648876"/>
                      <a:pt x="457447" y="646495"/>
                    </a:cubicBezTo>
                    <a:cubicBezTo>
                      <a:pt x="437603" y="644114"/>
                      <a:pt x="412203" y="640938"/>
                      <a:pt x="393153" y="641732"/>
                    </a:cubicBezTo>
                    <a:cubicBezTo>
                      <a:pt x="374103" y="642526"/>
                      <a:pt x="358625" y="646098"/>
                      <a:pt x="343147" y="651257"/>
                    </a:cubicBezTo>
                    <a:cubicBezTo>
                      <a:pt x="327669" y="656416"/>
                      <a:pt x="312984" y="664751"/>
                      <a:pt x="300284" y="672688"/>
                    </a:cubicBezTo>
                    <a:cubicBezTo>
                      <a:pt x="287584" y="680625"/>
                      <a:pt x="292347" y="728647"/>
                      <a:pt x="247897" y="701263"/>
                    </a:cubicBezTo>
                    <a:close/>
                  </a:path>
                </a:pathLst>
              </a:cu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96AA20D-D300-200A-0856-2501E85E06BA}"/>
                </a:ext>
              </a:extLst>
            </p:cNvPr>
            <p:cNvSpPr/>
            <p:nvPr/>
          </p:nvSpPr>
          <p:spPr>
            <a:xfrm>
              <a:off x="10506075" y="5886450"/>
              <a:ext cx="85725" cy="857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F188963-2A64-62FD-B58C-0D8C6DD99A35}"/>
              </a:ext>
            </a:extLst>
          </p:cNvPr>
          <p:cNvSpPr txBox="1"/>
          <p:nvPr/>
        </p:nvSpPr>
        <p:spPr>
          <a:xfrm>
            <a:off x="3295441" y="3284568"/>
            <a:ext cx="100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phase2</a:t>
            </a:r>
            <a:endParaRPr lang="en-ZA" dirty="0">
              <a:solidFill>
                <a:srgbClr val="0070C0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D1B4859-7561-6413-EFC2-3E1198FFDDBC}"/>
              </a:ext>
            </a:extLst>
          </p:cNvPr>
          <p:cNvSpPr/>
          <p:nvPr/>
        </p:nvSpPr>
        <p:spPr>
          <a:xfrm>
            <a:off x="3822020" y="4026544"/>
            <a:ext cx="81379" cy="8137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ED08BAF-4C9E-FD3E-8923-1893FE9495A5}"/>
              </a:ext>
            </a:extLst>
          </p:cNvPr>
          <p:cNvSpPr/>
          <p:nvPr/>
        </p:nvSpPr>
        <p:spPr>
          <a:xfrm>
            <a:off x="3758445" y="3972140"/>
            <a:ext cx="200205" cy="18408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850D18D-BD7E-DC55-9E54-0A8FDE7FC8BB}"/>
              </a:ext>
            </a:extLst>
          </p:cNvPr>
          <p:cNvSpPr/>
          <p:nvPr/>
        </p:nvSpPr>
        <p:spPr>
          <a:xfrm>
            <a:off x="2312364" y="3407351"/>
            <a:ext cx="974012" cy="6921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git checkout phase2</a:t>
            </a:r>
            <a:endParaRPr lang="en-ZA" sz="1400" dirty="0">
              <a:solidFill>
                <a:schemeClr val="tx1"/>
              </a:solidFill>
            </a:endParaRPr>
          </a:p>
        </p:txBody>
      </p:sp>
      <p:pic>
        <p:nvPicPr>
          <p:cNvPr id="62" name="Picture 61" descr="Home office">
            <a:extLst>
              <a:ext uri="{FF2B5EF4-FFF2-40B4-BE49-F238E27FC236}">
                <a16:creationId xmlns:a16="http://schemas.microsoft.com/office/drawing/2014/main" id="{EB15B478-A727-8744-6B91-81217AD83F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758" y="4911502"/>
            <a:ext cx="1426732" cy="950783"/>
          </a:xfrm>
          <a:prstGeom prst="rect">
            <a:avLst/>
          </a:prstGeom>
        </p:spPr>
      </p:pic>
      <p:sp>
        <p:nvSpPr>
          <p:cNvPr id="63" name="Arrow: Down 62">
            <a:extLst>
              <a:ext uri="{FF2B5EF4-FFF2-40B4-BE49-F238E27FC236}">
                <a16:creationId xmlns:a16="http://schemas.microsoft.com/office/drawing/2014/main" id="{F0143883-78CC-03ED-6464-2C48131441DE}"/>
              </a:ext>
            </a:extLst>
          </p:cNvPr>
          <p:cNvSpPr/>
          <p:nvPr/>
        </p:nvSpPr>
        <p:spPr>
          <a:xfrm>
            <a:off x="3094895" y="4192501"/>
            <a:ext cx="1578459" cy="719000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pull</a:t>
            </a:r>
            <a:endParaRPr lang="en-ZA" dirty="0">
              <a:solidFill>
                <a:schemeClr val="tx1"/>
              </a:solidFill>
            </a:endParaRPr>
          </a:p>
        </p:txBody>
      </p:sp>
      <p:pic>
        <p:nvPicPr>
          <p:cNvPr id="64" name="Picture 63" descr="Home office">
            <a:extLst>
              <a:ext uri="{FF2B5EF4-FFF2-40B4-BE49-F238E27FC236}">
                <a16:creationId xmlns:a16="http://schemas.microsoft.com/office/drawing/2014/main" id="{336714B6-304F-733D-D246-C6B1942F60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67" y="4954349"/>
            <a:ext cx="1426732" cy="950783"/>
          </a:xfrm>
          <a:prstGeom prst="rect">
            <a:avLst/>
          </a:prstGeom>
        </p:spPr>
      </p:pic>
      <p:sp>
        <p:nvSpPr>
          <p:cNvPr id="65" name="Arrow: Up 64">
            <a:extLst>
              <a:ext uri="{FF2B5EF4-FFF2-40B4-BE49-F238E27FC236}">
                <a16:creationId xmlns:a16="http://schemas.microsoft.com/office/drawing/2014/main" id="{69C8520E-936A-0593-0209-D5DEB9978A79}"/>
              </a:ext>
            </a:extLst>
          </p:cNvPr>
          <p:cNvSpPr/>
          <p:nvPr/>
        </p:nvSpPr>
        <p:spPr>
          <a:xfrm>
            <a:off x="5108033" y="4224638"/>
            <a:ext cx="1580400" cy="719000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push</a:t>
            </a:r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66" name="Flowchart: Punched Tape 65">
            <a:extLst>
              <a:ext uri="{FF2B5EF4-FFF2-40B4-BE49-F238E27FC236}">
                <a16:creationId xmlns:a16="http://schemas.microsoft.com/office/drawing/2014/main" id="{A63444FE-35F2-F679-0246-74C26F16A2DB}"/>
              </a:ext>
            </a:extLst>
          </p:cNvPr>
          <p:cNvSpPr/>
          <p:nvPr/>
        </p:nvSpPr>
        <p:spPr>
          <a:xfrm>
            <a:off x="4597490" y="5104633"/>
            <a:ext cx="570625" cy="424599"/>
          </a:xfrm>
          <a:prstGeom prst="flowChartPunchedTap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Some work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16FA920-330E-082C-C8E5-F4922E8B077E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4631396" y="3721906"/>
            <a:ext cx="7068967" cy="52529"/>
          </a:xfrm>
          <a:prstGeom prst="line">
            <a:avLst/>
          </a:prstGeom>
          <a:ln w="76200">
            <a:solidFill>
              <a:srgbClr val="00B0F0">
                <a:alpha val="95000"/>
              </a:srgb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C8A211C-0A1E-7680-70A7-8B9140110F9C}"/>
              </a:ext>
            </a:extLst>
          </p:cNvPr>
          <p:cNvGrpSpPr/>
          <p:nvPr/>
        </p:nvGrpSpPr>
        <p:grpSpPr>
          <a:xfrm>
            <a:off x="5220372" y="3284568"/>
            <a:ext cx="1453476" cy="950784"/>
            <a:chOff x="9763124" y="4905375"/>
            <a:chExt cx="2077625" cy="1316716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EBF7949-1043-F722-DAE2-E3CB637EAD46}"/>
                </a:ext>
              </a:extLst>
            </p:cNvPr>
            <p:cNvGrpSpPr/>
            <p:nvPr/>
          </p:nvGrpSpPr>
          <p:grpSpPr>
            <a:xfrm>
              <a:off x="9763124" y="4905375"/>
              <a:ext cx="2077625" cy="1316716"/>
              <a:chOff x="4889634" y="2740129"/>
              <a:chExt cx="4550816" cy="3034287"/>
            </a:xfrm>
          </p:grpSpPr>
          <p:pic>
            <p:nvPicPr>
              <p:cNvPr id="80" name="Picture 79" descr="White cloud painting">
                <a:extLst>
                  <a:ext uri="{FF2B5EF4-FFF2-40B4-BE49-F238E27FC236}">
                    <a16:creationId xmlns:a16="http://schemas.microsoft.com/office/drawing/2014/main" id="{445003FC-81AB-9DCB-AC03-76FF1AA382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634" y="2740129"/>
                <a:ext cx="4550816" cy="3034287"/>
              </a:xfrm>
              <a:prstGeom prst="rect">
                <a:avLst/>
              </a:prstGeom>
            </p:spPr>
          </p:pic>
          <p:sp>
            <p:nvSpPr>
              <p:cNvPr id="81" name="Freeform: Shape 9">
                <a:extLst>
                  <a:ext uri="{FF2B5EF4-FFF2-40B4-BE49-F238E27FC236}">
                    <a16:creationId xmlns:a16="http://schemas.microsoft.com/office/drawing/2014/main" id="{54B07248-E810-292F-F119-22EB46024C9B}"/>
                  </a:ext>
                </a:extLst>
              </p:cNvPr>
              <p:cNvSpPr/>
              <p:nvPr/>
            </p:nvSpPr>
            <p:spPr>
              <a:xfrm>
                <a:off x="6319591" y="4787518"/>
                <a:ext cx="1309948" cy="872713"/>
              </a:xfrm>
              <a:custGeom>
                <a:avLst/>
                <a:gdLst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78878 w 1309948"/>
                  <a:gd name="connsiteY16" fmla="*/ 74995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86022 w 1309948"/>
                  <a:gd name="connsiteY16" fmla="*/ 65470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309948" h="872713">
                    <a:moveTo>
                      <a:pt x="247897" y="701263"/>
                    </a:moveTo>
                    <a:cubicBezTo>
                      <a:pt x="203447" y="673879"/>
                      <a:pt x="74065" y="556007"/>
                      <a:pt x="33584" y="508382"/>
                    </a:cubicBezTo>
                    <a:cubicBezTo>
                      <a:pt x="-6897" y="460757"/>
                      <a:pt x="8978" y="440913"/>
                      <a:pt x="5009" y="415513"/>
                    </a:cubicBezTo>
                    <a:cubicBezTo>
                      <a:pt x="1040" y="390113"/>
                      <a:pt x="7391" y="371857"/>
                      <a:pt x="9772" y="355982"/>
                    </a:cubicBezTo>
                    <a:cubicBezTo>
                      <a:pt x="12153" y="340107"/>
                      <a:pt x="19297" y="334154"/>
                      <a:pt x="19297" y="320263"/>
                    </a:cubicBezTo>
                    <a:cubicBezTo>
                      <a:pt x="19297" y="306372"/>
                      <a:pt x="12550" y="289307"/>
                      <a:pt x="9772" y="272638"/>
                    </a:cubicBezTo>
                    <a:cubicBezTo>
                      <a:pt x="6994" y="255969"/>
                      <a:pt x="-5309" y="242079"/>
                      <a:pt x="2628" y="220251"/>
                    </a:cubicBezTo>
                    <a:cubicBezTo>
                      <a:pt x="10565" y="198423"/>
                      <a:pt x="43110" y="155957"/>
                      <a:pt x="57397" y="141670"/>
                    </a:cubicBezTo>
                    <a:cubicBezTo>
                      <a:pt x="71684" y="127383"/>
                      <a:pt x="72081" y="141670"/>
                      <a:pt x="88353" y="134526"/>
                    </a:cubicBezTo>
                    <a:cubicBezTo>
                      <a:pt x="104625" y="127382"/>
                      <a:pt x="137169" y="107141"/>
                      <a:pt x="155028" y="98807"/>
                    </a:cubicBezTo>
                    <a:cubicBezTo>
                      <a:pt x="172887" y="90473"/>
                      <a:pt x="178840" y="91664"/>
                      <a:pt x="195509" y="84520"/>
                    </a:cubicBezTo>
                    <a:cubicBezTo>
                      <a:pt x="212178" y="77376"/>
                      <a:pt x="237578" y="63486"/>
                      <a:pt x="255040" y="55945"/>
                    </a:cubicBezTo>
                    <a:cubicBezTo>
                      <a:pt x="272502" y="48404"/>
                      <a:pt x="284806" y="46023"/>
                      <a:pt x="300284" y="39276"/>
                    </a:cubicBezTo>
                    <a:cubicBezTo>
                      <a:pt x="315762" y="32529"/>
                      <a:pt x="331240" y="21813"/>
                      <a:pt x="347909" y="15463"/>
                    </a:cubicBezTo>
                    <a:cubicBezTo>
                      <a:pt x="364578" y="9113"/>
                      <a:pt x="383231" y="-3983"/>
                      <a:pt x="400297" y="1176"/>
                    </a:cubicBezTo>
                    <a:cubicBezTo>
                      <a:pt x="417363" y="6335"/>
                      <a:pt x="436015" y="35704"/>
                      <a:pt x="450303" y="46420"/>
                    </a:cubicBezTo>
                    <a:cubicBezTo>
                      <a:pt x="464591" y="57136"/>
                      <a:pt x="476894" y="59517"/>
                      <a:pt x="486022" y="65470"/>
                    </a:cubicBezTo>
                    <a:cubicBezTo>
                      <a:pt x="495150" y="71423"/>
                      <a:pt x="491975" y="79360"/>
                      <a:pt x="505072" y="82138"/>
                    </a:cubicBezTo>
                    <a:cubicBezTo>
                      <a:pt x="518169" y="84916"/>
                      <a:pt x="547934" y="83328"/>
                      <a:pt x="564603" y="82138"/>
                    </a:cubicBezTo>
                    <a:cubicBezTo>
                      <a:pt x="581272" y="80948"/>
                      <a:pt x="591590" y="72217"/>
                      <a:pt x="605084" y="74995"/>
                    </a:cubicBezTo>
                    <a:cubicBezTo>
                      <a:pt x="618578" y="77773"/>
                      <a:pt x="632865" y="91267"/>
                      <a:pt x="645565" y="98807"/>
                    </a:cubicBezTo>
                    <a:cubicBezTo>
                      <a:pt x="658265" y="106347"/>
                      <a:pt x="671362" y="112300"/>
                      <a:pt x="681284" y="120238"/>
                    </a:cubicBezTo>
                    <a:cubicBezTo>
                      <a:pt x="691206" y="128175"/>
                      <a:pt x="698350" y="136907"/>
                      <a:pt x="705097" y="146432"/>
                    </a:cubicBezTo>
                    <a:cubicBezTo>
                      <a:pt x="711844" y="155957"/>
                      <a:pt x="718590" y="167069"/>
                      <a:pt x="721765" y="177388"/>
                    </a:cubicBezTo>
                    <a:cubicBezTo>
                      <a:pt x="724940" y="187707"/>
                      <a:pt x="730497" y="200408"/>
                      <a:pt x="724147" y="208345"/>
                    </a:cubicBezTo>
                    <a:cubicBezTo>
                      <a:pt x="717797" y="216282"/>
                      <a:pt x="684459" y="217473"/>
                      <a:pt x="683665" y="225013"/>
                    </a:cubicBezTo>
                    <a:cubicBezTo>
                      <a:pt x="682871" y="232553"/>
                      <a:pt x="707081" y="248032"/>
                      <a:pt x="719384" y="253588"/>
                    </a:cubicBezTo>
                    <a:cubicBezTo>
                      <a:pt x="731687" y="259144"/>
                      <a:pt x="749547" y="263510"/>
                      <a:pt x="757484" y="258351"/>
                    </a:cubicBezTo>
                    <a:cubicBezTo>
                      <a:pt x="765422" y="253192"/>
                      <a:pt x="762643" y="232157"/>
                      <a:pt x="767009" y="222632"/>
                    </a:cubicBezTo>
                    <a:cubicBezTo>
                      <a:pt x="771375" y="213107"/>
                      <a:pt x="773359" y="207551"/>
                      <a:pt x="783678" y="201201"/>
                    </a:cubicBezTo>
                    <a:cubicBezTo>
                      <a:pt x="793997" y="194851"/>
                      <a:pt x="816619" y="189691"/>
                      <a:pt x="828922" y="184532"/>
                    </a:cubicBezTo>
                    <a:cubicBezTo>
                      <a:pt x="841225" y="179373"/>
                      <a:pt x="845988" y="169054"/>
                      <a:pt x="857497" y="170245"/>
                    </a:cubicBezTo>
                    <a:cubicBezTo>
                      <a:pt x="869006" y="171436"/>
                      <a:pt x="888453" y="182151"/>
                      <a:pt x="897978" y="191676"/>
                    </a:cubicBezTo>
                    <a:cubicBezTo>
                      <a:pt x="907503" y="201201"/>
                      <a:pt x="908694" y="217076"/>
                      <a:pt x="914647" y="227395"/>
                    </a:cubicBezTo>
                    <a:cubicBezTo>
                      <a:pt x="920600" y="237714"/>
                      <a:pt x="927347" y="246444"/>
                      <a:pt x="933697" y="253588"/>
                    </a:cubicBezTo>
                    <a:cubicBezTo>
                      <a:pt x="940047" y="260732"/>
                      <a:pt x="946397" y="263907"/>
                      <a:pt x="952747" y="270257"/>
                    </a:cubicBezTo>
                    <a:cubicBezTo>
                      <a:pt x="959097" y="276607"/>
                      <a:pt x="969019" y="284941"/>
                      <a:pt x="971797" y="291688"/>
                    </a:cubicBezTo>
                    <a:cubicBezTo>
                      <a:pt x="974575" y="298435"/>
                      <a:pt x="968225" y="304388"/>
                      <a:pt x="969415" y="310738"/>
                    </a:cubicBezTo>
                    <a:cubicBezTo>
                      <a:pt x="970605" y="317088"/>
                      <a:pt x="972987" y="325422"/>
                      <a:pt x="978940" y="329788"/>
                    </a:cubicBezTo>
                    <a:cubicBezTo>
                      <a:pt x="984893" y="334154"/>
                      <a:pt x="996006" y="328994"/>
                      <a:pt x="1005134" y="336932"/>
                    </a:cubicBezTo>
                    <a:cubicBezTo>
                      <a:pt x="1014262" y="344870"/>
                      <a:pt x="1024581" y="362729"/>
                      <a:pt x="1033709" y="377413"/>
                    </a:cubicBezTo>
                    <a:cubicBezTo>
                      <a:pt x="1042837" y="392097"/>
                      <a:pt x="1050775" y="406782"/>
                      <a:pt x="1059903" y="425038"/>
                    </a:cubicBezTo>
                    <a:cubicBezTo>
                      <a:pt x="1069031" y="443294"/>
                      <a:pt x="1077762" y="471870"/>
                      <a:pt x="1088478" y="486951"/>
                    </a:cubicBezTo>
                    <a:cubicBezTo>
                      <a:pt x="1099194" y="502032"/>
                      <a:pt x="1109116" y="504413"/>
                      <a:pt x="1124197" y="515526"/>
                    </a:cubicBezTo>
                    <a:cubicBezTo>
                      <a:pt x="1139278" y="526639"/>
                      <a:pt x="1157534" y="539735"/>
                      <a:pt x="1178965" y="553626"/>
                    </a:cubicBezTo>
                    <a:cubicBezTo>
                      <a:pt x="1200396" y="567517"/>
                      <a:pt x="1233734" y="582598"/>
                      <a:pt x="1252784" y="598870"/>
                    </a:cubicBezTo>
                    <a:cubicBezTo>
                      <a:pt x="1271834" y="615142"/>
                      <a:pt x="1283740" y="632207"/>
                      <a:pt x="1293265" y="651257"/>
                    </a:cubicBezTo>
                    <a:cubicBezTo>
                      <a:pt x="1302790" y="670307"/>
                      <a:pt x="1310331" y="688167"/>
                      <a:pt x="1309934" y="713170"/>
                    </a:cubicBezTo>
                    <a:cubicBezTo>
                      <a:pt x="1309537" y="738173"/>
                      <a:pt x="1302790" y="779448"/>
                      <a:pt x="1290884" y="801276"/>
                    </a:cubicBezTo>
                    <a:cubicBezTo>
                      <a:pt x="1278978" y="823104"/>
                      <a:pt x="1277788" y="832232"/>
                      <a:pt x="1238497" y="844138"/>
                    </a:cubicBezTo>
                    <a:cubicBezTo>
                      <a:pt x="1199206" y="856044"/>
                      <a:pt x="1131737" y="872713"/>
                      <a:pt x="1055140" y="872713"/>
                    </a:cubicBezTo>
                    <a:cubicBezTo>
                      <a:pt x="978543" y="872713"/>
                      <a:pt x="825349" y="855647"/>
                      <a:pt x="778915" y="844138"/>
                    </a:cubicBezTo>
                    <a:cubicBezTo>
                      <a:pt x="732481" y="832629"/>
                      <a:pt x="778518" y="812388"/>
                      <a:pt x="776534" y="803657"/>
                    </a:cubicBezTo>
                    <a:cubicBezTo>
                      <a:pt x="774550" y="794926"/>
                      <a:pt x="769787" y="798101"/>
                      <a:pt x="767009" y="791751"/>
                    </a:cubicBezTo>
                    <a:cubicBezTo>
                      <a:pt x="764231" y="785401"/>
                      <a:pt x="769390" y="775082"/>
                      <a:pt x="759865" y="765557"/>
                    </a:cubicBezTo>
                    <a:cubicBezTo>
                      <a:pt x="750340" y="756032"/>
                      <a:pt x="721765" y="743729"/>
                      <a:pt x="709859" y="734601"/>
                    </a:cubicBezTo>
                    <a:cubicBezTo>
                      <a:pt x="697953" y="725473"/>
                      <a:pt x="698350" y="718726"/>
                      <a:pt x="688428" y="710788"/>
                    </a:cubicBezTo>
                    <a:cubicBezTo>
                      <a:pt x="678506" y="702850"/>
                      <a:pt x="659456" y="693326"/>
                      <a:pt x="650328" y="686976"/>
                    </a:cubicBezTo>
                    <a:cubicBezTo>
                      <a:pt x="641200" y="680626"/>
                      <a:pt x="642787" y="671894"/>
                      <a:pt x="633659" y="672688"/>
                    </a:cubicBezTo>
                    <a:cubicBezTo>
                      <a:pt x="624531" y="673482"/>
                      <a:pt x="595559" y="691738"/>
                      <a:pt x="595559" y="691738"/>
                    </a:cubicBezTo>
                    <a:cubicBezTo>
                      <a:pt x="583653" y="697691"/>
                      <a:pt x="572144" y="709597"/>
                      <a:pt x="562222" y="708407"/>
                    </a:cubicBezTo>
                    <a:cubicBezTo>
                      <a:pt x="552300" y="707217"/>
                      <a:pt x="544362" y="693326"/>
                      <a:pt x="536028" y="684595"/>
                    </a:cubicBezTo>
                    <a:cubicBezTo>
                      <a:pt x="527694" y="675864"/>
                      <a:pt x="525312" y="662370"/>
                      <a:pt x="512215" y="656020"/>
                    </a:cubicBezTo>
                    <a:cubicBezTo>
                      <a:pt x="499118" y="649670"/>
                      <a:pt x="477291" y="648876"/>
                      <a:pt x="457447" y="646495"/>
                    </a:cubicBezTo>
                    <a:cubicBezTo>
                      <a:pt x="437603" y="644114"/>
                      <a:pt x="412203" y="640938"/>
                      <a:pt x="393153" y="641732"/>
                    </a:cubicBezTo>
                    <a:cubicBezTo>
                      <a:pt x="374103" y="642526"/>
                      <a:pt x="358625" y="646098"/>
                      <a:pt x="343147" y="651257"/>
                    </a:cubicBezTo>
                    <a:cubicBezTo>
                      <a:pt x="327669" y="656416"/>
                      <a:pt x="312984" y="664751"/>
                      <a:pt x="300284" y="672688"/>
                    </a:cubicBezTo>
                    <a:cubicBezTo>
                      <a:pt x="287584" y="680625"/>
                      <a:pt x="292347" y="728647"/>
                      <a:pt x="247897" y="701263"/>
                    </a:cubicBezTo>
                    <a:close/>
                  </a:path>
                </a:pathLst>
              </a:cu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6A97413-29C1-1C66-B433-525E275B6BF1}"/>
                </a:ext>
              </a:extLst>
            </p:cNvPr>
            <p:cNvSpPr/>
            <p:nvPr/>
          </p:nvSpPr>
          <p:spPr>
            <a:xfrm>
              <a:off x="10506075" y="5886450"/>
              <a:ext cx="85725" cy="857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6150698-87BF-E92C-4829-8B612F3E9879}"/>
              </a:ext>
            </a:extLst>
          </p:cNvPr>
          <p:cNvSpPr txBox="1"/>
          <p:nvPr/>
        </p:nvSpPr>
        <p:spPr>
          <a:xfrm>
            <a:off x="5337893" y="3322622"/>
            <a:ext cx="100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phase2</a:t>
            </a:r>
            <a:endParaRPr lang="en-ZA" dirty="0">
              <a:solidFill>
                <a:srgbClr val="0070C0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6FB3BFF-1ACE-CD7F-BC1B-EB504B75AA7C}"/>
              </a:ext>
            </a:extLst>
          </p:cNvPr>
          <p:cNvSpPr/>
          <p:nvPr/>
        </p:nvSpPr>
        <p:spPr>
          <a:xfrm>
            <a:off x="5864472" y="4064598"/>
            <a:ext cx="81379" cy="8137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97C17A95-4B9A-E1AB-835D-07FA27543449}"/>
              </a:ext>
            </a:extLst>
          </p:cNvPr>
          <p:cNvSpPr/>
          <p:nvPr/>
        </p:nvSpPr>
        <p:spPr>
          <a:xfrm>
            <a:off x="5800897" y="4010194"/>
            <a:ext cx="200205" cy="18408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68A28B50-CE75-86CA-B629-FE7DDD9F2C42}"/>
              </a:ext>
            </a:extLst>
          </p:cNvPr>
          <p:cNvSpPr/>
          <p:nvPr/>
        </p:nvSpPr>
        <p:spPr>
          <a:xfrm flipV="1">
            <a:off x="6755260" y="3701406"/>
            <a:ext cx="654043" cy="2458441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90E7459-0804-A3FF-795D-3B340AFC45FE}"/>
              </a:ext>
            </a:extLst>
          </p:cNvPr>
          <p:cNvSpPr txBox="1"/>
          <p:nvPr/>
        </p:nvSpPr>
        <p:spPr>
          <a:xfrm>
            <a:off x="5910015" y="6029295"/>
            <a:ext cx="2430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More work, pull, push, work, …, push</a:t>
            </a:r>
            <a:endParaRPr lang="en-ZA" dirty="0">
              <a:solidFill>
                <a:srgbClr val="0070C0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32021A1-AC0F-0397-B5DE-E669290D461A}"/>
              </a:ext>
            </a:extLst>
          </p:cNvPr>
          <p:cNvGrpSpPr/>
          <p:nvPr/>
        </p:nvGrpSpPr>
        <p:grpSpPr>
          <a:xfrm>
            <a:off x="7526376" y="3282262"/>
            <a:ext cx="1453476" cy="950784"/>
            <a:chOff x="9763124" y="4905375"/>
            <a:chExt cx="2077625" cy="1316716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4BCAFF2-4418-5062-B4BA-B850B1FD7959}"/>
                </a:ext>
              </a:extLst>
            </p:cNvPr>
            <p:cNvGrpSpPr/>
            <p:nvPr/>
          </p:nvGrpSpPr>
          <p:grpSpPr>
            <a:xfrm>
              <a:off x="9763124" y="4905375"/>
              <a:ext cx="2077625" cy="1316716"/>
              <a:chOff x="4889634" y="2740129"/>
              <a:chExt cx="4550816" cy="3034287"/>
            </a:xfrm>
          </p:grpSpPr>
          <p:pic>
            <p:nvPicPr>
              <p:cNvPr id="91" name="Picture 90" descr="White cloud painting">
                <a:extLst>
                  <a:ext uri="{FF2B5EF4-FFF2-40B4-BE49-F238E27FC236}">
                    <a16:creationId xmlns:a16="http://schemas.microsoft.com/office/drawing/2014/main" id="{DCE44F5A-B160-5D52-9BE1-017052CABF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634" y="2740129"/>
                <a:ext cx="4550816" cy="3034287"/>
              </a:xfrm>
              <a:prstGeom prst="rect">
                <a:avLst/>
              </a:prstGeom>
            </p:spPr>
          </p:pic>
          <p:sp>
            <p:nvSpPr>
              <p:cNvPr id="92" name="Freeform: Shape 9">
                <a:extLst>
                  <a:ext uri="{FF2B5EF4-FFF2-40B4-BE49-F238E27FC236}">
                    <a16:creationId xmlns:a16="http://schemas.microsoft.com/office/drawing/2014/main" id="{5C5847E0-9568-DD10-71E7-49BF122CC484}"/>
                  </a:ext>
                </a:extLst>
              </p:cNvPr>
              <p:cNvSpPr/>
              <p:nvPr/>
            </p:nvSpPr>
            <p:spPr>
              <a:xfrm>
                <a:off x="6319591" y="4787518"/>
                <a:ext cx="1309948" cy="872713"/>
              </a:xfrm>
              <a:custGeom>
                <a:avLst/>
                <a:gdLst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78878 w 1309948"/>
                  <a:gd name="connsiteY16" fmla="*/ 74995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86022 w 1309948"/>
                  <a:gd name="connsiteY16" fmla="*/ 65470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309948" h="872713">
                    <a:moveTo>
                      <a:pt x="247897" y="701263"/>
                    </a:moveTo>
                    <a:cubicBezTo>
                      <a:pt x="203447" y="673879"/>
                      <a:pt x="74065" y="556007"/>
                      <a:pt x="33584" y="508382"/>
                    </a:cubicBezTo>
                    <a:cubicBezTo>
                      <a:pt x="-6897" y="460757"/>
                      <a:pt x="8978" y="440913"/>
                      <a:pt x="5009" y="415513"/>
                    </a:cubicBezTo>
                    <a:cubicBezTo>
                      <a:pt x="1040" y="390113"/>
                      <a:pt x="7391" y="371857"/>
                      <a:pt x="9772" y="355982"/>
                    </a:cubicBezTo>
                    <a:cubicBezTo>
                      <a:pt x="12153" y="340107"/>
                      <a:pt x="19297" y="334154"/>
                      <a:pt x="19297" y="320263"/>
                    </a:cubicBezTo>
                    <a:cubicBezTo>
                      <a:pt x="19297" y="306372"/>
                      <a:pt x="12550" y="289307"/>
                      <a:pt x="9772" y="272638"/>
                    </a:cubicBezTo>
                    <a:cubicBezTo>
                      <a:pt x="6994" y="255969"/>
                      <a:pt x="-5309" y="242079"/>
                      <a:pt x="2628" y="220251"/>
                    </a:cubicBezTo>
                    <a:cubicBezTo>
                      <a:pt x="10565" y="198423"/>
                      <a:pt x="43110" y="155957"/>
                      <a:pt x="57397" y="141670"/>
                    </a:cubicBezTo>
                    <a:cubicBezTo>
                      <a:pt x="71684" y="127383"/>
                      <a:pt x="72081" y="141670"/>
                      <a:pt x="88353" y="134526"/>
                    </a:cubicBezTo>
                    <a:cubicBezTo>
                      <a:pt x="104625" y="127382"/>
                      <a:pt x="137169" y="107141"/>
                      <a:pt x="155028" y="98807"/>
                    </a:cubicBezTo>
                    <a:cubicBezTo>
                      <a:pt x="172887" y="90473"/>
                      <a:pt x="178840" y="91664"/>
                      <a:pt x="195509" y="84520"/>
                    </a:cubicBezTo>
                    <a:cubicBezTo>
                      <a:pt x="212178" y="77376"/>
                      <a:pt x="237578" y="63486"/>
                      <a:pt x="255040" y="55945"/>
                    </a:cubicBezTo>
                    <a:cubicBezTo>
                      <a:pt x="272502" y="48404"/>
                      <a:pt x="284806" y="46023"/>
                      <a:pt x="300284" y="39276"/>
                    </a:cubicBezTo>
                    <a:cubicBezTo>
                      <a:pt x="315762" y="32529"/>
                      <a:pt x="331240" y="21813"/>
                      <a:pt x="347909" y="15463"/>
                    </a:cubicBezTo>
                    <a:cubicBezTo>
                      <a:pt x="364578" y="9113"/>
                      <a:pt x="383231" y="-3983"/>
                      <a:pt x="400297" y="1176"/>
                    </a:cubicBezTo>
                    <a:cubicBezTo>
                      <a:pt x="417363" y="6335"/>
                      <a:pt x="436015" y="35704"/>
                      <a:pt x="450303" y="46420"/>
                    </a:cubicBezTo>
                    <a:cubicBezTo>
                      <a:pt x="464591" y="57136"/>
                      <a:pt x="476894" y="59517"/>
                      <a:pt x="486022" y="65470"/>
                    </a:cubicBezTo>
                    <a:cubicBezTo>
                      <a:pt x="495150" y="71423"/>
                      <a:pt x="491975" y="79360"/>
                      <a:pt x="505072" y="82138"/>
                    </a:cubicBezTo>
                    <a:cubicBezTo>
                      <a:pt x="518169" y="84916"/>
                      <a:pt x="547934" y="83328"/>
                      <a:pt x="564603" y="82138"/>
                    </a:cubicBezTo>
                    <a:cubicBezTo>
                      <a:pt x="581272" y="80948"/>
                      <a:pt x="591590" y="72217"/>
                      <a:pt x="605084" y="74995"/>
                    </a:cubicBezTo>
                    <a:cubicBezTo>
                      <a:pt x="618578" y="77773"/>
                      <a:pt x="632865" y="91267"/>
                      <a:pt x="645565" y="98807"/>
                    </a:cubicBezTo>
                    <a:cubicBezTo>
                      <a:pt x="658265" y="106347"/>
                      <a:pt x="671362" y="112300"/>
                      <a:pt x="681284" y="120238"/>
                    </a:cubicBezTo>
                    <a:cubicBezTo>
                      <a:pt x="691206" y="128175"/>
                      <a:pt x="698350" y="136907"/>
                      <a:pt x="705097" y="146432"/>
                    </a:cubicBezTo>
                    <a:cubicBezTo>
                      <a:pt x="711844" y="155957"/>
                      <a:pt x="718590" y="167069"/>
                      <a:pt x="721765" y="177388"/>
                    </a:cubicBezTo>
                    <a:cubicBezTo>
                      <a:pt x="724940" y="187707"/>
                      <a:pt x="730497" y="200408"/>
                      <a:pt x="724147" y="208345"/>
                    </a:cubicBezTo>
                    <a:cubicBezTo>
                      <a:pt x="717797" y="216282"/>
                      <a:pt x="684459" y="217473"/>
                      <a:pt x="683665" y="225013"/>
                    </a:cubicBezTo>
                    <a:cubicBezTo>
                      <a:pt x="682871" y="232553"/>
                      <a:pt x="707081" y="248032"/>
                      <a:pt x="719384" y="253588"/>
                    </a:cubicBezTo>
                    <a:cubicBezTo>
                      <a:pt x="731687" y="259144"/>
                      <a:pt x="749547" y="263510"/>
                      <a:pt x="757484" y="258351"/>
                    </a:cubicBezTo>
                    <a:cubicBezTo>
                      <a:pt x="765422" y="253192"/>
                      <a:pt x="762643" y="232157"/>
                      <a:pt x="767009" y="222632"/>
                    </a:cubicBezTo>
                    <a:cubicBezTo>
                      <a:pt x="771375" y="213107"/>
                      <a:pt x="773359" y="207551"/>
                      <a:pt x="783678" y="201201"/>
                    </a:cubicBezTo>
                    <a:cubicBezTo>
                      <a:pt x="793997" y="194851"/>
                      <a:pt x="816619" y="189691"/>
                      <a:pt x="828922" y="184532"/>
                    </a:cubicBezTo>
                    <a:cubicBezTo>
                      <a:pt x="841225" y="179373"/>
                      <a:pt x="845988" y="169054"/>
                      <a:pt x="857497" y="170245"/>
                    </a:cubicBezTo>
                    <a:cubicBezTo>
                      <a:pt x="869006" y="171436"/>
                      <a:pt x="888453" y="182151"/>
                      <a:pt x="897978" y="191676"/>
                    </a:cubicBezTo>
                    <a:cubicBezTo>
                      <a:pt x="907503" y="201201"/>
                      <a:pt x="908694" y="217076"/>
                      <a:pt x="914647" y="227395"/>
                    </a:cubicBezTo>
                    <a:cubicBezTo>
                      <a:pt x="920600" y="237714"/>
                      <a:pt x="927347" y="246444"/>
                      <a:pt x="933697" y="253588"/>
                    </a:cubicBezTo>
                    <a:cubicBezTo>
                      <a:pt x="940047" y="260732"/>
                      <a:pt x="946397" y="263907"/>
                      <a:pt x="952747" y="270257"/>
                    </a:cubicBezTo>
                    <a:cubicBezTo>
                      <a:pt x="959097" y="276607"/>
                      <a:pt x="969019" y="284941"/>
                      <a:pt x="971797" y="291688"/>
                    </a:cubicBezTo>
                    <a:cubicBezTo>
                      <a:pt x="974575" y="298435"/>
                      <a:pt x="968225" y="304388"/>
                      <a:pt x="969415" y="310738"/>
                    </a:cubicBezTo>
                    <a:cubicBezTo>
                      <a:pt x="970605" y="317088"/>
                      <a:pt x="972987" y="325422"/>
                      <a:pt x="978940" y="329788"/>
                    </a:cubicBezTo>
                    <a:cubicBezTo>
                      <a:pt x="984893" y="334154"/>
                      <a:pt x="996006" y="328994"/>
                      <a:pt x="1005134" y="336932"/>
                    </a:cubicBezTo>
                    <a:cubicBezTo>
                      <a:pt x="1014262" y="344870"/>
                      <a:pt x="1024581" y="362729"/>
                      <a:pt x="1033709" y="377413"/>
                    </a:cubicBezTo>
                    <a:cubicBezTo>
                      <a:pt x="1042837" y="392097"/>
                      <a:pt x="1050775" y="406782"/>
                      <a:pt x="1059903" y="425038"/>
                    </a:cubicBezTo>
                    <a:cubicBezTo>
                      <a:pt x="1069031" y="443294"/>
                      <a:pt x="1077762" y="471870"/>
                      <a:pt x="1088478" y="486951"/>
                    </a:cubicBezTo>
                    <a:cubicBezTo>
                      <a:pt x="1099194" y="502032"/>
                      <a:pt x="1109116" y="504413"/>
                      <a:pt x="1124197" y="515526"/>
                    </a:cubicBezTo>
                    <a:cubicBezTo>
                      <a:pt x="1139278" y="526639"/>
                      <a:pt x="1157534" y="539735"/>
                      <a:pt x="1178965" y="553626"/>
                    </a:cubicBezTo>
                    <a:cubicBezTo>
                      <a:pt x="1200396" y="567517"/>
                      <a:pt x="1233734" y="582598"/>
                      <a:pt x="1252784" y="598870"/>
                    </a:cubicBezTo>
                    <a:cubicBezTo>
                      <a:pt x="1271834" y="615142"/>
                      <a:pt x="1283740" y="632207"/>
                      <a:pt x="1293265" y="651257"/>
                    </a:cubicBezTo>
                    <a:cubicBezTo>
                      <a:pt x="1302790" y="670307"/>
                      <a:pt x="1310331" y="688167"/>
                      <a:pt x="1309934" y="713170"/>
                    </a:cubicBezTo>
                    <a:cubicBezTo>
                      <a:pt x="1309537" y="738173"/>
                      <a:pt x="1302790" y="779448"/>
                      <a:pt x="1290884" y="801276"/>
                    </a:cubicBezTo>
                    <a:cubicBezTo>
                      <a:pt x="1278978" y="823104"/>
                      <a:pt x="1277788" y="832232"/>
                      <a:pt x="1238497" y="844138"/>
                    </a:cubicBezTo>
                    <a:cubicBezTo>
                      <a:pt x="1199206" y="856044"/>
                      <a:pt x="1131737" y="872713"/>
                      <a:pt x="1055140" y="872713"/>
                    </a:cubicBezTo>
                    <a:cubicBezTo>
                      <a:pt x="978543" y="872713"/>
                      <a:pt x="825349" y="855647"/>
                      <a:pt x="778915" y="844138"/>
                    </a:cubicBezTo>
                    <a:cubicBezTo>
                      <a:pt x="732481" y="832629"/>
                      <a:pt x="778518" y="812388"/>
                      <a:pt x="776534" y="803657"/>
                    </a:cubicBezTo>
                    <a:cubicBezTo>
                      <a:pt x="774550" y="794926"/>
                      <a:pt x="769787" y="798101"/>
                      <a:pt x="767009" y="791751"/>
                    </a:cubicBezTo>
                    <a:cubicBezTo>
                      <a:pt x="764231" y="785401"/>
                      <a:pt x="769390" y="775082"/>
                      <a:pt x="759865" y="765557"/>
                    </a:cubicBezTo>
                    <a:cubicBezTo>
                      <a:pt x="750340" y="756032"/>
                      <a:pt x="721765" y="743729"/>
                      <a:pt x="709859" y="734601"/>
                    </a:cubicBezTo>
                    <a:cubicBezTo>
                      <a:pt x="697953" y="725473"/>
                      <a:pt x="698350" y="718726"/>
                      <a:pt x="688428" y="710788"/>
                    </a:cubicBezTo>
                    <a:cubicBezTo>
                      <a:pt x="678506" y="702850"/>
                      <a:pt x="659456" y="693326"/>
                      <a:pt x="650328" y="686976"/>
                    </a:cubicBezTo>
                    <a:cubicBezTo>
                      <a:pt x="641200" y="680626"/>
                      <a:pt x="642787" y="671894"/>
                      <a:pt x="633659" y="672688"/>
                    </a:cubicBezTo>
                    <a:cubicBezTo>
                      <a:pt x="624531" y="673482"/>
                      <a:pt x="595559" y="691738"/>
                      <a:pt x="595559" y="691738"/>
                    </a:cubicBezTo>
                    <a:cubicBezTo>
                      <a:pt x="583653" y="697691"/>
                      <a:pt x="572144" y="709597"/>
                      <a:pt x="562222" y="708407"/>
                    </a:cubicBezTo>
                    <a:cubicBezTo>
                      <a:pt x="552300" y="707217"/>
                      <a:pt x="544362" y="693326"/>
                      <a:pt x="536028" y="684595"/>
                    </a:cubicBezTo>
                    <a:cubicBezTo>
                      <a:pt x="527694" y="675864"/>
                      <a:pt x="525312" y="662370"/>
                      <a:pt x="512215" y="656020"/>
                    </a:cubicBezTo>
                    <a:cubicBezTo>
                      <a:pt x="499118" y="649670"/>
                      <a:pt x="477291" y="648876"/>
                      <a:pt x="457447" y="646495"/>
                    </a:cubicBezTo>
                    <a:cubicBezTo>
                      <a:pt x="437603" y="644114"/>
                      <a:pt x="412203" y="640938"/>
                      <a:pt x="393153" y="641732"/>
                    </a:cubicBezTo>
                    <a:cubicBezTo>
                      <a:pt x="374103" y="642526"/>
                      <a:pt x="358625" y="646098"/>
                      <a:pt x="343147" y="651257"/>
                    </a:cubicBezTo>
                    <a:cubicBezTo>
                      <a:pt x="327669" y="656416"/>
                      <a:pt x="312984" y="664751"/>
                      <a:pt x="300284" y="672688"/>
                    </a:cubicBezTo>
                    <a:cubicBezTo>
                      <a:pt x="287584" y="680625"/>
                      <a:pt x="292347" y="728647"/>
                      <a:pt x="247897" y="701263"/>
                    </a:cubicBezTo>
                    <a:close/>
                  </a:path>
                </a:pathLst>
              </a:cu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C0820B8-B9E8-97C2-D4C3-B3249E4B2E57}"/>
                </a:ext>
              </a:extLst>
            </p:cNvPr>
            <p:cNvSpPr/>
            <p:nvPr/>
          </p:nvSpPr>
          <p:spPr>
            <a:xfrm>
              <a:off x="10506075" y="5886450"/>
              <a:ext cx="85725" cy="857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2B709887-45FD-346F-B999-A6C8D9A0BECC}"/>
              </a:ext>
            </a:extLst>
          </p:cNvPr>
          <p:cNvSpPr txBox="1"/>
          <p:nvPr/>
        </p:nvSpPr>
        <p:spPr>
          <a:xfrm>
            <a:off x="7643897" y="3320316"/>
            <a:ext cx="100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phase2</a:t>
            </a:r>
            <a:endParaRPr lang="en-ZA" dirty="0">
              <a:solidFill>
                <a:srgbClr val="0070C0"/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3D49A76-2AD5-21EB-7275-3ABA5D5074F9}"/>
              </a:ext>
            </a:extLst>
          </p:cNvPr>
          <p:cNvSpPr/>
          <p:nvPr/>
        </p:nvSpPr>
        <p:spPr>
          <a:xfrm>
            <a:off x="8170476" y="4062292"/>
            <a:ext cx="81379" cy="8137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F90FFC85-BBE5-3269-860C-00E89284062D}"/>
              </a:ext>
            </a:extLst>
          </p:cNvPr>
          <p:cNvSpPr/>
          <p:nvPr/>
        </p:nvSpPr>
        <p:spPr>
          <a:xfrm>
            <a:off x="8106901" y="4007888"/>
            <a:ext cx="200205" cy="18408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7" name="Arrow: Up 96">
            <a:extLst>
              <a:ext uri="{FF2B5EF4-FFF2-40B4-BE49-F238E27FC236}">
                <a16:creationId xmlns:a16="http://schemas.microsoft.com/office/drawing/2014/main" id="{DBE0B074-3477-7842-314C-8907F93CAB41}"/>
              </a:ext>
            </a:extLst>
          </p:cNvPr>
          <p:cNvSpPr/>
          <p:nvPr/>
        </p:nvSpPr>
        <p:spPr>
          <a:xfrm>
            <a:off x="9405262" y="2457308"/>
            <a:ext cx="1580400" cy="821817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git merge phase2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7678901-8BFF-3D19-FD27-C9BBA5CE813B}"/>
              </a:ext>
            </a:extLst>
          </p:cNvPr>
          <p:cNvGrpSpPr/>
          <p:nvPr/>
        </p:nvGrpSpPr>
        <p:grpSpPr>
          <a:xfrm>
            <a:off x="9384717" y="3276398"/>
            <a:ext cx="1453476" cy="950784"/>
            <a:chOff x="9763124" y="4905375"/>
            <a:chExt cx="2077625" cy="1316716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03D414F6-CA63-F1C6-2AA3-E4F68547F853}"/>
                </a:ext>
              </a:extLst>
            </p:cNvPr>
            <p:cNvGrpSpPr/>
            <p:nvPr/>
          </p:nvGrpSpPr>
          <p:grpSpPr>
            <a:xfrm>
              <a:off x="9763124" y="4905375"/>
              <a:ext cx="2077625" cy="1316716"/>
              <a:chOff x="4889634" y="2740129"/>
              <a:chExt cx="4550816" cy="3034287"/>
            </a:xfrm>
          </p:grpSpPr>
          <p:pic>
            <p:nvPicPr>
              <p:cNvPr id="102" name="Picture 101" descr="White cloud painting">
                <a:extLst>
                  <a:ext uri="{FF2B5EF4-FFF2-40B4-BE49-F238E27FC236}">
                    <a16:creationId xmlns:a16="http://schemas.microsoft.com/office/drawing/2014/main" id="{F51C52A1-3415-8D40-A4FD-4512C4C706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634" y="2740129"/>
                <a:ext cx="4550816" cy="3034287"/>
              </a:xfrm>
              <a:prstGeom prst="rect">
                <a:avLst/>
              </a:prstGeom>
            </p:spPr>
          </p:pic>
          <p:sp>
            <p:nvSpPr>
              <p:cNvPr id="103" name="Freeform: Shape 9">
                <a:extLst>
                  <a:ext uri="{FF2B5EF4-FFF2-40B4-BE49-F238E27FC236}">
                    <a16:creationId xmlns:a16="http://schemas.microsoft.com/office/drawing/2014/main" id="{1AFD8EF4-E4BA-3205-110A-C5BA3D7A086A}"/>
                  </a:ext>
                </a:extLst>
              </p:cNvPr>
              <p:cNvSpPr/>
              <p:nvPr/>
            </p:nvSpPr>
            <p:spPr>
              <a:xfrm>
                <a:off x="6319591" y="4787518"/>
                <a:ext cx="1309948" cy="872713"/>
              </a:xfrm>
              <a:custGeom>
                <a:avLst/>
                <a:gdLst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78878 w 1309948"/>
                  <a:gd name="connsiteY16" fmla="*/ 74995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86022 w 1309948"/>
                  <a:gd name="connsiteY16" fmla="*/ 65470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309948" h="872713">
                    <a:moveTo>
                      <a:pt x="247897" y="701263"/>
                    </a:moveTo>
                    <a:cubicBezTo>
                      <a:pt x="203447" y="673879"/>
                      <a:pt x="74065" y="556007"/>
                      <a:pt x="33584" y="508382"/>
                    </a:cubicBezTo>
                    <a:cubicBezTo>
                      <a:pt x="-6897" y="460757"/>
                      <a:pt x="8978" y="440913"/>
                      <a:pt x="5009" y="415513"/>
                    </a:cubicBezTo>
                    <a:cubicBezTo>
                      <a:pt x="1040" y="390113"/>
                      <a:pt x="7391" y="371857"/>
                      <a:pt x="9772" y="355982"/>
                    </a:cubicBezTo>
                    <a:cubicBezTo>
                      <a:pt x="12153" y="340107"/>
                      <a:pt x="19297" y="334154"/>
                      <a:pt x="19297" y="320263"/>
                    </a:cubicBezTo>
                    <a:cubicBezTo>
                      <a:pt x="19297" y="306372"/>
                      <a:pt x="12550" y="289307"/>
                      <a:pt x="9772" y="272638"/>
                    </a:cubicBezTo>
                    <a:cubicBezTo>
                      <a:pt x="6994" y="255969"/>
                      <a:pt x="-5309" y="242079"/>
                      <a:pt x="2628" y="220251"/>
                    </a:cubicBezTo>
                    <a:cubicBezTo>
                      <a:pt x="10565" y="198423"/>
                      <a:pt x="43110" y="155957"/>
                      <a:pt x="57397" y="141670"/>
                    </a:cubicBezTo>
                    <a:cubicBezTo>
                      <a:pt x="71684" y="127383"/>
                      <a:pt x="72081" y="141670"/>
                      <a:pt x="88353" y="134526"/>
                    </a:cubicBezTo>
                    <a:cubicBezTo>
                      <a:pt x="104625" y="127382"/>
                      <a:pt x="137169" y="107141"/>
                      <a:pt x="155028" y="98807"/>
                    </a:cubicBezTo>
                    <a:cubicBezTo>
                      <a:pt x="172887" y="90473"/>
                      <a:pt x="178840" y="91664"/>
                      <a:pt x="195509" y="84520"/>
                    </a:cubicBezTo>
                    <a:cubicBezTo>
                      <a:pt x="212178" y="77376"/>
                      <a:pt x="237578" y="63486"/>
                      <a:pt x="255040" y="55945"/>
                    </a:cubicBezTo>
                    <a:cubicBezTo>
                      <a:pt x="272502" y="48404"/>
                      <a:pt x="284806" y="46023"/>
                      <a:pt x="300284" y="39276"/>
                    </a:cubicBezTo>
                    <a:cubicBezTo>
                      <a:pt x="315762" y="32529"/>
                      <a:pt x="331240" y="21813"/>
                      <a:pt x="347909" y="15463"/>
                    </a:cubicBezTo>
                    <a:cubicBezTo>
                      <a:pt x="364578" y="9113"/>
                      <a:pt x="383231" y="-3983"/>
                      <a:pt x="400297" y="1176"/>
                    </a:cubicBezTo>
                    <a:cubicBezTo>
                      <a:pt x="417363" y="6335"/>
                      <a:pt x="436015" y="35704"/>
                      <a:pt x="450303" y="46420"/>
                    </a:cubicBezTo>
                    <a:cubicBezTo>
                      <a:pt x="464591" y="57136"/>
                      <a:pt x="476894" y="59517"/>
                      <a:pt x="486022" y="65470"/>
                    </a:cubicBezTo>
                    <a:cubicBezTo>
                      <a:pt x="495150" y="71423"/>
                      <a:pt x="491975" y="79360"/>
                      <a:pt x="505072" y="82138"/>
                    </a:cubicBezTo>
                    <a:cubicBezTo>
                      <a:pt x="518169" y="84916"/>
                      <a:pt x="547934" y="83328"/>
                      <a:pt x="564603" y="82138"/>
                    </a:cubicBezTo>
                    <a:cubicBezTo>
                      <a:pt x="581272" y="80948"/>
                      <a:pt x="591590" y="72217"/>
                      <a:pt x="605084" y="74995"/>
                    </a:cubicBezTo>
                    <a:cubicBezTo>
                      <a:pt x="618578" y="77773"/>
                      <a:pt x="632865" y="91267"/>
                      <a:pt x="645565" y="98807"/>
                    </a:cubicBezTo>
                    <a:cubicBezTo>
                      <a:pt x="658265" y="106347"/>
                      <a:pt x="671362" y="112300"/>
                      <a:pt x="681284" y="120238"/>
                    </a:cubicBezTo>
                    <a:cubicBezTo>
                      <a:pt x="691206" y="128175"/>
                      <a:pt x="698350" y="136907"/>
                      <a:pt x="705097" y="146432"/>
                    </a:cubicBezTo>
                    <a:cubicBezTo>
                      <a:pt x="711844" y="155957"/>
                      <a:pt x="718590" y="167069"/>
                      <a:pt x="721765" y="177388"/>
                    </a:cubicBezTo>
                    <a:cubicBezTo>
                      <a:pt x="724940" y="187707"/>
                      <a:pt x="730497" y="200408"/>
                      <a:pt x="724147" y="208345"/>
                    </a:cubicBezTo>
                    <a:cubicBezTo>
                      <a:pt x="717797" y="216282"/>
                      <a:pt x="684459" y="217473"/>
                      <a:pt x="683665" y="225013"/>
                    </a:cubicBezTo>
                    <a:cubicBezTo>
                      <a:pt x="682871" y="232553"/>
                      <a:pt x="707081" y="248032"/>
                      <a:pt x="719384" y="253588"/>
                    </a:cubicBezTo>
                    <a:cubicBezTo>
                      <a:pt x="731687" y="259144"/>
                      <a:pt x="749547" y="263510"/>
                      <a:pt x="757484" y="258351"/>
                    </a:cubicBezTo>
                    <a:cubicBezTo>
                      <a:pt x="765422" y="253192"/>
                      <a:pt x="762643" y="232157"/>
                      <a:pt x="767009" y="222632"/>
                    </a:cubicBezTo>
                    <a:cubicBezTo>
                      <a:pt x="771375" y="213107"/>
                      <a:pt x="773359" y="207551"/>
                      <a:pt x="783678" y="201201"/>
                    </a:cubicBezTo>
                    <a:cubicBezTo>
                      <a:pt x="793997" y="194851"/>
                      <a:pt x="816619" y="189691"/>
                      <a:pt x="828922" y="184532"/>
                    </a:cubicBezTo>
                    <a:cubicBezTo>
                      <a:pt x="841225" y="179373"/>
                      <a:pt x="845988" y="169054"/>
                      <a:pt x="857497" y="170245"/>
                    </a:cubicBezTo>
                    <a:cubicBezTo>
                      <a:pt x="869006" y="171436"/>
                      <a:pt x="888453" y="182151"/>
                      <a:pt x="897978" y="191676"/>
                    </a:cubicBezTo>
                    <a:cubicBezTo>
                      <a:pt x="907503" y="201201"/>
                      <a:pt x="908694" y="217076"/>
                      <a:pt x="914647" y="227395"/>
                    </a:cubicBezTo>
                    <a:cubicBezTo>
                      <a:pt x="920600" y="237714"/>
                      <a:pt x="927347" y="246444"/>
                      <a:pt x="933697" y="253588"/>
                    </a:cubicBezTo>
                    <a:cubicBezTo>
                      <a:pt x="940047" y="260732"/>
                      <a:pt x="946397" y="263907"/>
                      <a:pt x="952747" y="270257"/>
                    </a:cubicBezTo>
                    <a:cubicBezTo>
                      <a:pt x="959097" y="276607"/>
                      <a:pt x="969019" y="284941"/>
                      <a:pt x="971797" y="291688"/>
                    </a:cubicBezTo>
                    <a:cubicBezTo>
                      <a:pt x="974575" y="298435"/>
                      <a:pt x="968225" y="304388"/>
                      <a:pt x="969415" y="310738"/>
                    </a:cubicBezTo>
                    <a:cubicBezTo>
                      <a:pt x="970605" y="317088"/>
                      <a:pt x="972987" y="325422"/>
                      <a:pt x="978940" y="329788"/>
                    </a:cubicBezTo>
                    <a:cubicBezTo>
                      <a:pt x="984893" y="334154"/>
                      <a:pt x="996006" y="328994"/>
                      <a:pt x="1005134" y="336932"/>
                    </a:cubicBezTo>
                    <a:cubicBezTo>
                      <a:pt x="1014262" y="344870"/>
                      <a:pt x="1024581" y="362729"/>
                      <a:pt x="1033709" y="377413"/>
                    </a:cubicBezTo>
                    <a:cubicBezTo>
                      <a:pt x="1042837" y="392097"/>
                      <a:pt x="1050775" y="406782"/>
                      <a:pt x="1059903" y="425038"/>
                    </a:cubicBezTo>
                    <a:cubicBezTo>
                      <a:pt x="1069031" y="443294"/>
                      <a:pt x="1077762" y="471870"/>
                      <a:pt x="1088478" y="486951"/>
                    </a:cubicBezTo>
                    <a:cubicBezTo>
                      <a:pt x="1099194" y="502032"/>
                      <a:pt x="1109116" y="504413"/>
                      <a:pt x="1124197" y="515526"/>
                    </a:cubicBezTo>
                    <a:cubicBezTo>
                      <a:pt x="1139278" y="526639"/>
                      <a:pt x="1157534" y="539735"/>
                      <a:pt x="1178965" y="553626"/>
                    </a:cubicBezTo>
                    <a:cubicBezTo>
                      <a:pt x="1200396" y="567517"/>
                      <a:pt x="1233734" y="582598"/>
                      <a:pt x="1252784" y="598870"/>
                    </a:cubicBezTo>
                    <a:cubicBezTo>
                      <a:pt x="1271834" y="615142"/>
                      <a:pt x="1283740" y="632207"/>
                      <a:pt x="1293265" y="651257"/>
                    </a:cubicBezTo>
                    <a:cubicBezTo>
                      <a:pt x="1302790" y="670307"/>
                      <a:pt x="1310331" y="688167"/>
                      <a:pt x="1309934" y="713170"/>
                    </a:cubicBezTo>
                    <a:cubicBezTo>
                      <a:pt x="1309537" y="738173"/>
                      <a:pt x="1302790" y="779448"/>
                      <a:pt x="1290884" y="801276"/>
                    </a:cubicBezTo>
                    <a:cubicBezTo>
                      <a:pt x="1278978" y="823104"/>
                      <a:pt x="1277788" y="832232"/>
                      <a:pt x="1238497" y="844138"/>
                    </a:cubicBezTo>
                    <a:cubicBezTo>
                      <a:pt x="1199206" y="856044"/>
                      <a:pt x="1131737" y="872713"/>
                      <a:pt x="1055140" y="872713"/>
                    </a:cubicBezTo>
                    <a:cubicBezTo>
                      <a:pt x="978543" y="872713"/>
                      <a:pt x="825349" y="855647"/>
                      <a:pt x="778915" y="844138"/>
                    </a:cubicBezTo>
                    <a:cubicBezTo>
                      <a:pt x="732481" y="832629"/>
                      <a:pt x="778518" y="812388"/>
                      <a:pt x="776534" y="803657"/>
                    </a:cubicBezTo>
                    <a:cubicBezTo>
                      <a:pt x="774550" y="794926"/>
                      <a:pt x="769787" y="798101"/>
                      <a:pt x="767009" y="791751"/>
                    </a:cubicBezTo>
                    <a:cubicBezTo>
                      <a:pt x="764231" y="785401"/>
                      <a:pt x="769390" y="775082"/>
                      <a:pt x="759865" y="765557"/>
                    </a:cubicBezTo>
                    <a:cubicBezTo>
                      <a:pt x="750340" y="756032"/>
                      <a:pt x="721765" y="743729"/>
                      <a:pt x="709859" y="734601"/>
                    </a:cubicBezTo>
                    <a:cubicBezTo>
                      <a:pt x="697953" y="725473"/>
                      <a:pt x="698350" y="718726"/>
                      <a:pt x="688428" y="710788"/>
                    </a:cubicBezTo>
                    <a:cubicBezTo>
                      <a:pt x="678506" y="702850"/>
                      <a:pt x="659456" y="693326"/>
                      <a:pt x="650328" y="686976"/>
                    </a:cubicBezTo>
                    <a:cubicBezTo>
                      <a:pt x="641200" y="680626"/>
                      <a:pt x="642787" y="671894"/>
                      <a:pt x="633659" y="672688"/>
                    </a:cubicBezTo>
                    <a:cubicBezTo>
                      <a:pt x="624531" y="673482"/>
                      <a:pt x="595559" y="691738"/>
                      <a:pt x="595559" y="691738"/>
                    </a:cubicBezTo>
                    <a:cubicBezTo>
                      <a:pt x="583653" y="697691"/>
                      <a:pt x="572144" y="709597"/>
                      <a:pt x="562222" y="708407"/>
                    </a:cubicBezTo>
                    <a:cubicBezTo>
                      <a:pt x="552300" y="707217"/>
                      <a:pt x="544362" y="693326"/>
                      <a:pt x="536028" y="684595"/>
                    </a:cubicBezTo>
                    <a:cubicBezTo>
                      <a:pt x="527694" y="675864"/>
                      <a:pt x="525312" y="662370"/>
                      <a:pt x="512215" y="656020"/>
                    </a:cubicBezTo>
                    <a:cubicBezTo>
                      <a:pt x="499118" y="649670"/>
                      <a:pt x="477291" y="648876"/>
                      <a:pt x="457447" y="646495"/>
                    </a:cubicBezTo>
                    <a:cubicBezTo>
                      <a:pt x="437603" y="644114"/>
                      <a:pt x="412203" y="640938"/>
                      <a:pt x="393153" y="641732"/>
                    </a:cubicBezTo>
                    <a:cubicBezTo>
                      <a:pt x="374103" y="642526"/>
                      <a:pt x="358625" y="646098"/>
                      <a:pt x="343147" y="651257"/>
                    </a:cubicBezTo>
                    <a:cubicBezTo>
                      <a:pt x="327669" y="656416"/>
                      <a:pt x="312984" y="664751"/>
                      <a:pt x="300284" y="672688"/>
                    </a:cubicBezTo>
                    <a:cubicBezTo>
                      <a:pt x="287584" y="680625"/>
                      <a:pt x="292347" y="728647"/>
                      <a:pt x="247897" y="701263"/>
                    </a:cubicBezTo>
                    <a:close/>
                  </a:path>
                </a:pathLst>
              </a:cu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0FC05B3-8A01-587D-32A3-F49A3EEC8C2E}"/>
                </a:ext>
              </a:extLst>
            </p:cNvPr>
            <p:cNvSpPr/>
            <p:nvPr/>
          </p:nvSpPr>
          <p:spPr>
            <a:xfrm>
              <a:off x="10506075" y="5886450"/>
              <a:ext cx="85725" cy="857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C267B137-7300-748D-BFCD-AFDB8396F15D}"/>
              </a:ext>
            </a:extLst>
          </p:cNvPr>
          <p:cNvSpPr txBox="1"/>
          <p:nvPr/>
        </p:nvSpPr>
        <p:spPr>
          <a:xfrm>
            <a:off x="8787537" y="3314452"/>
            <a:ext cx="100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phase2</a:t>
            </a:r>
            <a:endParaRPr lang="en-ZA" dirty="0">
              <a:solidFill>
                <a:srgbClr val="0070C0"/>
              </a:solidFill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4EE6275-A843-5192-413A-6D287518F20F}"/>
              </a:ext>
            </a:extLst>
          </p:cNvPr>
          <p:cNvSpPr/>
          <p:nvPr/>
        </p:nvSpPr>
        <p:spPr>
          <a:xfrm>
            <a:off x="10028817" y="4056428"/>
            <a:ext cx="81379" cy="8137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E3907F76-09FA-3798-A528-EE240C51C9A5}"/>
              </a:ext>
            </a:extLst>
          </p:cNvPr>
          <p:cNvSpPr/>
          <p:nvPr/>
        </p:nvSpPr>
        <p:spPr>
          <a:xfrm>
            <a:off x="9850170" y="3927888"/>
            <a:ext cx="200205" cy="18408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43E7E0E-9BEC-280B-99E8-F58673E2CBCB}"/>
              </a:ext>
            </a:extLst>
          </p:cNvPr>
          <p:cNvSpPr/>
          <p:nvPr/>
        </p:nvSpPr>
        <p:spPr>
          <a:xfrm>
            <a:off x="8585570" y="3436343"/>
            <a:ext cx="974012" cy="6921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git checkout main</a:t>
            </a:r>
            <a:endParaRPr lang="en-ZA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65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7E6CC-D3E7-7E3C-A09A-9622984CA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Branching: Conflicts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AF80C-5923-1705-5273-766217219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here: </a:t>
            </a:r>
            <a:r>
              <a:rPr lang="en-US" dirty="0">
                <a:hlinkClick r:id="rId2"/>
              </a:rPr>
              <a:t>https://happygitwithr.com/git-branches</a:t>
            </a:r>
            <a:endParaRPr lang="en-US" dirty="0"/>
          </a:p>
          <a:p>
            <a:pPr lvl="1"/>
            <a:r>
              <a:rPr lang="en-ZA" dirty="0"/>
              <a:t>Text file opens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436B7-A5D8-419D-A108-85A017A6D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52" t="56288" r="36379" b="12146"/>
          <a:stretch/>
        </p:blipFill>
        <p:spPr>
          <a:xfrm>
            <a:off x="475132" y="2344734"/>
            <a:ext cx="9094097" cy="3625142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1A38613-8098-C46B-658A-B110BA0B1E59}"/>
              </a:ext>
            </a:extLst>
          </p:cNvPr>
          <p:cNvSpPr/>
          <p:nvPr/>
        </p:nvSpPr>
        <p:spPr>
          <a:xfrm>
            <a:off x="777766" y="2743200"/>
            <a:ext cx="1219200" cy="367862"/>
          </a:xfrm>
          <a:prstGeom prst="wedgeRoundRectCallout">
            <a:avLst>
              <a:gd name="adj1" fmla="val -1005"/>
              <a:gd name="adj2" fmla="val -174643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CE63BD-AB9B-4AB1-213C-355B1B03AA39}"/>
              </a:ext>
            </a:extLst>
          </p:cNvPr>
          <p:cNvSpPr txBox="1"/>
          <p:nvPr/>
        </p:nvSpPr>
        <p:spPr>
          <a:xfrm>
            <a:off x="1177159" y="1941285"/>
            <a:ext cx="163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Conflict start</a:t>
            </a:r>
            <a:endParaRPr lang="en-ZA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B4D5981-BA67-BF65-BD50-DADC51B7620A}"/>
              </a:ext>
            </a:extLst>
          </p:cNvPr>
          <p:cNvSpPr/>
          <p:nvPr/>
        </p:nvSpPr>
        <p:spPr>
          <a:xfrm>
            <a:off x="777766" y="5291958"/>
            <a:ext cx="1219200" cy="367862"/>
          </a:xfrm>
          <a:prstGeom prst="wedgeRoundRectCallout">
            <a:avLst>
              <a:gd name="adj1" fmla="val -4454"/>
              <a:gd name="adj2" fmla="val 188215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2ECE1-D21B-D5A7-C745-E005711457F4}"/>
              </a:ext>
            </a:extLst>
          </p:cNvPr>
          <p:cNvSpPr txBox="1"/>
          <p:nvPr/>
        </p:nvSpPr>
        <p:spPr>
          <a:xfrm>
            <a:off x="777766" y="6175484"/>
            <a:ext cx="163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Conflict end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6026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7E6CC-D3E7-7E3C-A09A-9622984CA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Branching: Conflicts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AF80C-5923-1705-5273-766217219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here: </a:t>
            </a:r>
            <a:r>
              <a:rPr lang="en-US" dirty="0">
                <a:hlinkClick r:id="rId2"/>
              </a:rPr>
              <a:t>https://happygitwithr.com/git-branches</a:t>
            </a:r>
            <a:endParaRPr lang="en-US" dirty="0"/>
          </a:p>
          <a:p>
            <a:pPr lvl="1"/>
            <a:r>
              <a:rPr lang="en-ZA" dirty="0"/>
              <a:t>Text file opens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436B7-A5D8-419D-A108-85A017A6D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52" t="56288" r="36379" b="12146"/>
          <a:stretch/>
        </p:blipFill>
        <p:spPr>
          <a:xfrm>
            <a:off x="475132" y="2344734"/>
            <a:ext cx="9094097" cy="3625142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1A38613-8098-C46B-658A-B110BA0B1E59}"/>
              </a:ext>
            </a:extLst>
          </p:cNvPr>
          <p:cNvSpPr/>
          <p:nvPr/>
        </p:nvSpPr>
        <p:spPr>
          <a:xfrm>
            <a:off x="872360" y="3160989"/>
            <a:ext cx="8523888" cy="369331"/>
          </a:xfrm>
          <a:prstGeom prst="wedgeRoundRectCallout">
            <a:avLst>
              <a:gd name="adj1" fmla="val 40083"/>
              <a:gd name="adj2" fmla="val -263214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CE63BD-AB9B-4AB1-213C-355B1B03AA39}"/>
              </a:ext>
            </a:extLst>
          </p:cNvPr>
          <p:cNvSpPr txBox="1"/>
          <p:nvPr/>
        </p:nvSpPr>
        <p:spPr>
          <a:xfrm>
            <a:off x="7556938" y="2011109"/>
            <a:ext cx="163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version</a:t>
            </a:r>
            <a:endParaRPr lang="en-ZA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B4D5981-BA67-BF65-BD50-DADC51B7620A}"/>
              </a:ext>
            </a:extLst>
          </p:cNvPr>
          <p:cNvSpPr/>
          <p:nvPr/>
        </p:nvSpPr>
        <p:spPr>
          <a:xfrm>
            <a:off x="872361" y="3962400"/>
            <a:ext cx="6043446" cy="1282262"/>
          </a:xfrm>
          <a:prstGeom prst="wedgeRoundRectCallout">
            <a:avLst>
              <a:gd name="adj1" fmla="val 66476"/>
              <a:gd name="adj2" fmla="val 64647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2ECE1-D21B-D5A7-C745-E005711457F4}"/>
              </a:ext>
            </a:extLst>
          </p:cNvPr>
          <p:cNvSpPr txBox="1"/>
          <p:nvPr/>
        </p:nvSpPr>
        <p:spPr>
          <a:xfrm>
            <a:off x="7052442" y="5397718"/>
            <a:ext cx="223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Alternative version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2256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04C6DB-582F-8FA7-981D-20056E33B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Escape sequences</a:t>
            </a:r>
            <a:endParaRPr lang="en-Z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2685C-1827-D77B-8B72-1D084F8BC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meaning for R evaluator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pPr lvl="1"/>
            <a:endParaRPr lang="en-ZA" dirty="0"/>
          </a:p>
          <a:p>
            <a:pPr lvl="1"/>
            <a:r>
              <a:rPr lang="en-ZA" dirty="0"/>
              <a:t>\ in R interpreted as part of special instruction</a:t>
            </a:r>
          </a:p>
          <a:p>
            <a:pPr lvl="1"/>
            <a:r>
              <a:rPr lang="en-ZA" dirty="0"/>
              <a:t>Folders in Windows</a:t>
            </a:r>
          </a:p>
          <a:p>
            <a:pPr lvl="2"/>
            <a:r>
              <a:rPr lang="en-ZA" dirty="0"/>
              <a:t>C:\Users\slubbe\OneDrive - Stellenbosch University\My Documents\Teaching</a:t>
            </a:r>
          </a:p>
          <a:p>
            <a:pPr lvl="1"/>
            <a:r>
              <a:rPr lang="en-ZA" dirty="0"/>
              <a:t>Folders in R</a:t>
            </a:r>
          </a:p>
          <a:p>
            <a:pPr lvl="2"/>
            <a:r>
              <a:rPr lang="en-ZA" dirty="0"/>
              <a:t>C:</a:t>
            </a:r>
            <a:r>
              <a:rPr lang="en-ZA" dirty="0">
                <a:solidFill>
                  <a:srgbClr val="934A57"/>
                </a:solidFill>
              </a:rPr>
              <a:t>\\</a:t>
            </a:r>
            <a:r>
              <a:rPr lang="en-ZA" dirty="0"/>
              <a:t>Users</a:t>
            </a:r>
            <a:r>
              <a:rPr lang="en-ZA" dirty="0">
                <a:solidFill>
                  <a:srgbClr val="934A57"/>
                </a:solidFill>
              </a:rPr>
              <a:t>\\</a:t>
            </a:r>
            <a:r>
              <a:rPr lang="en-ZA" dirty="0"/>
              <a:t>slubbe</a:t>
            </a:r>
            <a:r>
              <a:rPr lang="en-ZA" dirty="0">
                <a:solidFill>
                  <a:srgbClr val="934A57"/>
                </a:solidFill>
              </a:rPr>
              <a:t>\\</a:t>
            </a:r>
            <a:r>
              <a:rPr lang="en-ZA" dirty="0"/>
              <a:t>OneDrive - Stellenbosch University</a:t>
            </a:r>
            <a:r>
              <a:rPr lang="en-ZA" dirty="0">
                <a:solidFill>
                  <a:srgbClr val="934A57"/>
                </a:solidFill>
              </a:rPr>
              <a:t>\\</a:t>
            </a:r>
            <a:r>
              <a:rPr lang="en-ZA" dirty="0"/>
              <a:t>My Documents</a:t>
            </a:r>
            <a:r>
              <a:rPr lang="en-ZA" dirty="0">
                <a:solidFill>
                  <a:srgbClr val="934A57"/>
                </a:solidFill>
              </a:rPr>
              <a:t>\\</a:t>
            </a:r>
            <a:r>
              <a:rPr lang="en-ZA" dirty="0"/>
              <a:t>Teaching</a:t>
            </a:r>
          </a:p>
          <a:p>
            <a:pPr marL="548640" lvl="2" indent="0">
              <a:buNone/>
            </a:pPr>
            <a:r>
              <a:rPr lang="en-ZA" dirty="0"/>
              <a:t>or</a:t>
            </a:r>
          </a:p>
          <a:p>
            <a:pPr lvl="2"/>
            <a:r>
              <a:rPr lang="en-ZA" dirty="0"/>
              <a:t>C:</a:t>
            </a:r>
            <a:r>
              <a:rPr lang="en-ZA" dirty="0">
                <a:solidFill>
                  <a:srgbClr val="934A57"/>
                </a:solidFill>
              </a:rPr>
              <a:t>/</a:t>
            </a:r>
            <a:r>
              <a:rPr lang="en-ZA" dirty="0"/>
              <a:t>Users</a:t>
            </a:r>
            <a:r>
              <a:rPr lang="en-ZA" dirty="0">
                <a:solidFill>
                  <a:srgbClr val="934A57"/>
                </a:solidFill>
              </a:rPr>
              <a:t>/</a:t>
            </a:r>
            <a:r>
              <a:rPr lang="en-ZA" dirty="0"/>
              <a:t>slubbe</a:t>
            </a:r>
            <a:r>
              <a:rPr lang="en-ZA" dirty="0">
                <a:solidFill>
                  <a:srgbClr val="934A57"/>
                </a:solidFill>
              </a:rPr>
              <a:t>/</a:t>
            </a:r>
            <a:r>
              <a:rPr lang="en-ZA" dirty="0"/>
              <a:t>OneDrive - Stellenbosch University</a:t>
            </a:r>
            <a:r>
              <a:rPr lang="en-ZA" dirty="0">
                <a:solidFill>
                  <a:srgbClr val="934A57"/>
                </a:solidFill>
              </a:rPr>
              <a:t>/</a:t>
            </a:r>
            <a:r>
              <a:rPr lang="en-ZA" dirty="0"/>
              <a:t>My Documents</a:t>
            </a:r>
            <a:r>
              <a:rPr lang="en-ZA" dirty="0">
                <a:solidFill>
                  <a:srgbClr val="934A57"/>
                </a:solidFill>
              </a:rPr>
              <a:t>/</a:t>
            </a:r>
            <a:r>
              <a:rPr lang="en-ZA" dirty="0"/>
              <a:t>Teaching</a:t>
            </a:r>
          </a:p>
          <a:p>
            <a:pPr lvl="2"/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F82702-73A6-A7E5-C515-395DBA0F5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97" t="74180" r="59113" b="4659"/>
          <a:stretch/>
        </p:blipFill>
        <p:spPr>
          <a:xfrm>
            <a:off x="884902" y="1730476"/>
            <a:ext cx="2657478" cy="186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7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7E6CC-D3E7-7E3C-A09A-9622984CA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Branching: Conflicts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AF80C-5923-1705-5273-766217219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unwanted version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436B7-A5D8-419D-A108-85A017A6D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52" t="56288" r="36379" b="12146"/>
          <a:stretch/>
        </p:blipFill>
        <p:spPr>
          <a:xfrm>
            <a:off x="237389" y="1439478"/>
            <a:ext cx="7214972" cy="28760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4632" y="4777877"/>
            <a:ext cx="6044184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ZA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 </a:t>
            </a:r>
            <a:r>
              <a:rPr lang="en-ZA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ZA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ZA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"footer"</a:t>
            </a:r>
            <a:r>
              <a:rPr lang="en-ZA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Z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please contact us at support@github.com</a:t>
            </a:r>
          </a:p>
          <a:p>
            <a:r>
              <a:rPr lang="en-ZA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  <a:endParaRPr lang="en-GB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84632" y="1892808"/>
            <a:ext cx="2871216" cy="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84632" y="2237232"/>
            <a:ext cx="6775704" cy="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4632" y="2566416"/>
            <a:ext cx="1051560" cy="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84632" y="3938016"/>
            <a:ext cx="3200400" cy="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5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2BFB2-320B-9DA3-B949-23D6A0AA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</a:t>
            </a: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726A2-ED63-16DD-023A-BDDF9A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2109" b="33923"/>
          <a:stretch/>
        </p:blipFill>
        <p:spPr>
          <a:xfrm>
            <a:off x="990045" y="1087989"/>
            <a:ext cx="9477375" cy="518852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2799E1A-81BE-6ADA-2299-3570CE890240}"/>
              </a:ext>
            </a:extLst>
          </p:cNvPr>
          <p:cNvSpPr/>
          <p:nvPr/>
        </p:nvSpPr>
        <p:spPr>
          <a:xfrm>
            <a:off x="3590370" y="3812139"/>
            <a:ext cx="2143125" cy="4095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B0C478-0383-A989-FF25-803A76157333}"/>
              </a:ext>
            </a:extLst>
          </p:cNvPr>
          <p:cNvSpPr/>
          <p:nvPr/>
        </p:nvSpPr>
        <p:spPr>
          <a:xfrm>
            <a:off x="3360409" y="1153575"/>
            <a:ext cx="783772" cy="34235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828489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8E07A-92F3-B34B-0B7F-745C5F84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RStudio</a:t>
            </a: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44003-6C3A-87FC-9AF9-D1FD1003C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19" t="21731" r="34453" b="17692"/>
          <a:stretch/>
        </p:blipFill>
        <p:spPr>
          <a:xfrm>
            <a:off x="3156567" y="1087989"/>
            <a:ext cx="5172075" cy="541713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761432-9491-A4C1-741C-61EED5A34ACF}"/>
              </a:ext>
            </a:extLst>
          </p:cNvPr>
          <p:cNvSpPr/>
          <p:nvPr/>
        </p:nvSpPr>
        <p:spPr>
          <a:xfrm>
            <a:off x="3042268" y="4412214"/>
            <a:ext cx="1219200" cy="4095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205288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B865E-5BF3-1E7C-0889-944E5C2AA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RStudio</a:t>
            </a: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75F9A-F146-9D8F-8EFD-603B03B94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75" t="21875" r="34141" b="17548"/>
          <a:stretch/>
        </p:blipFill>
        <p:spPr>
          <a:xfrm>
            <a:off x="3286125" y="1362074"/>
            <a:ext cx="5000625" cy="52115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60AF2A5-1FD1-D6D5-01CB-9669B54A748B}"/>
              </a:ext>
            </a:extLst>
          </p:cNvPr>
          <p:cNvSpPr/>
          <p:nvPr/>
        </p:nvSpPr>
        <p:spPr>
          <a:xfrm>
            <a:off x="4200525" y="3429000"/>
            <a:ext cx="1219200" cy="4095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924A97-AE7B-6A73-B2E8-AAF170556419}"/>
              </a:ext>
            </a:extLst>
          </p:cNvPr>
          <p:cNvSpPr/>
          <p:nvPr/>
        </p:nvSpPr>
        <p:spPr>
          <a:xfrm>
            <a:off x="4200525" y="1971675"/>
            <a:ext cx="2514599" cy="5429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08861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7DF3-B897-A800-842A-60C1BEF0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RStudio</a:t>
            </a: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7EA76-B2AD-4273-CD0B-7A3D4796E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44" t="39471" r="39687" b="35721"/>
          <a:stretch/>
        </p:blipFill>
        <p:spPr>
          <a:xfrm>
            <a:off x="3448049" y="2105024"/>
            <a:ext cx="4238625" cy="278261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417A2D6-92CC-F4E9-1442-120DEEDA1F0E}"/>
              </a:ext>
            </a:extLst>
          </p:cNvPr>
          <p:cNvSpPr/>
          <p:nvPr/>
        </p:nvSpPr>
        <p:spPr>
          <a:xfrm>
            <a:off x="4219575" y="2495550"/>
            <a:ext cx="1219200" cy="4095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A099E4-B05E-F952-5350-B0F64EB6FBE8}"/>
              </a:ext>
            </a:extLst>
          </p:cNvPr>
          <p:cNvSpPr/>
          <p:nvPr/>
        </p:nvSpPr>
        <p:spPr>
          <a:xfrm>
            <a:off x="5438775" y="4391025"/>
            <a:ext cx="1219200" cy="4095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189904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AC767-436A-9A03-3EBA-7B086D87D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RStudio</a:t>
            </a: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EC39D-98CD-5E6D-8EF1-FBC76C639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37" t="33413" r="33281" b="29952"/>
          <a:stretch/>
        </p:blipFill>
        <p:spPr>
          <a:xfrm>
            <a:off x="2724149" y="1800224"/>
            <a:ext cx="5991225" cy="35722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C6A70D6-4F38-3463-205F-A4C3813BAE26}"/>
              </a:ext>
            </a:extLst>
          </p:cNvPr>
          <p:cNvSpPr/>
          <p:nvPr/>
        </p:nvSpPr>
        <p:spPr>
          <a:xfrm>
            <a:off x="5119686" y="5000983"/>
            <a:ext cx="1219200" cy="4095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613187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D4AC3-C920-2EDF-C4B5-986FFB77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RStudio</a:t>
            </a: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26CE6-115A-9DE2-2603-DE6FDE00B2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53" t="21528" r="34453" b="21250"/>
          <a:stretch/>
        </p:blipFill>
        <p:spPr>
          <a:xfrm>
            <a:off x="3162299" y="1543049"/>
            <a:ext cx="4781551" cy="494974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33FBC80-E60C-05B9-6735-D671A484B69A}"/>
              </a:ext>
            </a:extLst>
          </p:cNvPr>
          <p:cNvSpPr/>
          <p:nvPr/>
        </p:nvSpPr>
        <p:spPr>
          <a:xfrm>
            <a:off x="6096000" y="3143608"/>
            <a:ext cx="1219200" cy="4095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643520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A9820A-8E12-DD90-2ECB-1BA2BF65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RStudio</a:t>
            </a:r>
            <a:endParaRPr lang="en-Z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1F4FE3-882B-2CD0-B6CC-1EA7A99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Copy to clipboard</a:t>
            </a: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32D78-F24E-83C8-EC7A-08943F0A5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40" t="22452" r="34531" b="26490"/>
          <a:stretch/>
        </p:blipFill>
        <p:spPr>
          <a:xfrm>
            <a:off x="4162425" y="1609724"/>
            <a:ext cx="5391150" cy="475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287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FC3013-6613-664F-3C2A-D67D83EE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GitHub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625A8-0313-A3F4-1119-D5D51EB19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65" t="9709" b="12362"/>
          <a:stretch/>
        </p:blipFill>
        <p:spPr>
          <a:xfrm>
            <a:off x="1171852" y="1087989"/>
            <a:ext cx="10221157" cy="534435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11DDBA4-1603-9D3F-337D-1AD2C62CD673}"/>
              </a:ext>
            </a:extLst>
          </p:cNvPr>
          <p:cNvSpPr/>
          <p:nvPr/>
        </p:nvSpPr>
        <p:spPr>
          <a:xfrm>
            <a:off x="9701444" y="3659217"/>
            <a:ext cx="1504950" cy="4095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370425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D1B5-2128-F28E-4B4C-D5A2B823B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GitHub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2E243-9319-B46E-1126-052FFEF9F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47" t="9771" b="13738"/>
          <a:stretch/>
        </p:blipFill>
        <p:spPr>
          <a:xfrm>
            <a:off x="1318426" y="1087989"/>
            <a:ext cx="10296526" cy="505139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D83E9A0-A89D-3AFA-991F-63EF04C30367}"/>
              </a:ext>
            </a:extLst>
          </p:cNvPr>
          <p:cNvSpPr/>
          <p:nvPr/>
        </p:nvSpPr>
        <p:spPr>
          <a:xfrm>
            <a:off x="1318426" y="4159763"/>
            <a:ext cx="1990725" cy="4095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64260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0D5E-6E32-35B1-713D-72F4BFBE7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projects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56D06-E587-E701-8A12-E7A4EE4E7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 Studio</a:t>
            </a:r>
          </a:p>
          <a:p>
            <a:pPr lvl="1"/>
            <a:r>
              <a:rPr lang="en-US" dirty="0"/>
              <a:t>File &gt; New Project</a:t>
            </a:r>
          </a:p>
          <a:p>
            <a:pPr lvl="1"/>
            <a:endParaRPr lang="en-US" dirty="0"/>
          </a:p>
          <a:p>
            <a:r>
              <a:rPr lang="en-US" dirty="0"/>
              <a:t>Open R project</a:t>
            </a:r>
          </a:p>
          <a:p>
            <a:pPr lvl="1"/>
            <a:r>
              <a:rPr lang="en-US" dirty="0"/>
              <a:t>Always use relative folder paths</a:t>
            </a:r>
          </a:p>
          <a:p>
            <a:pPr lvl="1"/>
            <a:endParaRPr lang="en-US" dirty="0"/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read.csv ("csv data\\filename.csv")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output.mat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"output.txt")</a:t>
            </a:r>
          </a:p>
          <a:p>
            <a:pPr lvl="1"/>
            <a:endParaRPr lang="en-ZA" dirty="0"/>
          </a:p>
          <a:p>
            <a:pPr lvl="1"/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ZA" dirty="0"/>
              <a:t>provides the current folder</a:t>
            </a:r>
          </a:p>
          <a:p>
            <a:pPr lvl="2"/>
            <a:r>
              <a:rPr lang="en-ZA" dirty="0"/>
              <a:t>Project1</a:t>
            </a:r>
          </a:p>
          <a:p>
            <a:pPr lvl="2"/>
            <a:r>
              <a:rPr lang="en-ZA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ZA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ZA" dirty="0"/>
              <a:t>can be used to change the current folder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DAE021-05F7-7CF0-2091-73A389D58759}"/>
              </a:ext>
            </a:extLst>
          </p:cNvPr>
          <p:cNvGrpSpPr/>
          <p:nvPr/>
        </p:nvGrpSpPr>
        <p:grpSpPr>
          <a:xfrm>
            <a:off x="8166304" y="385210"/>
            <a:ext cx="1640452" cy="6087580"/>
            <a:chOff x="6508954" y="373626"/>
            <a:chExt cx="1640452" cy="60875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92A8A4-ACBD-0336-1EC8-1BC8FB91DF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334" r="95484" b="23560"/>
            <a:stretch/>
          </p:blipFill>
          <p:spPr>
            <a:xfrm>
              <a:off x="6508954" y="373626"/>
              <a:ext cx="865239" cy="60875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C6E84C-A511-B390-36CB-DF38A1F7FCAB}"/>
                </a:ext>
              </a:extLst>
            </p:cNvPr>
            <p:cNvSpPr txBox="1"/>
            <p:nvPr/>
          </p:nvSpPr>
          <p:spPr>
            <a:xfrm>
              <a:off x="7132381" y="387453"/>
              <a:ext cx="84557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F:</a:t>
              </a:r>
              <a:endParaRPr lang="en-ZA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C899EB-93C6-F164-4584-7825D40E1EF7}"/>
                </a:ext>
              </a:extLst>
            </p:cNvPr>
            <p:cNvSpPr txBox="1"/>
            <p:nvPr/>
          </p:nvSpPr>
          <p:spPr>
            <a:xfrm>
              <a:off x="7267575" y="736170"/>
              <a:ext cx="244730" cy="2330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ZA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065740-5452-7C73-1AEF-412F29544C54}"/>
                </a:ext>
              </a:extLst>
            </p:cNvPr>
            <p:cNvSpPr txBox="1"/>
            <p:nvPr/>
          </p:nvSpPr>
          <p:spPr>
            <a:xfrm>
              <a:off x="7151431" y="3110193"/>
              <a:ext cx="84557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Project1</a:t>
              </a:r>
              <a:endParaRPr lang="en-ZA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2B1BA5-02A8-D2D3-34DB-1DEB5F3A2188}"/>
                </a:ext>
              </a:extLst>
            </p:cNvPr>
            <p:cNvSpPr txBox="1"/>
            <p:nvPr/>
          </p:nvSpPr>
          <p:spPr>
            <a:xfrm>
              <a:off x="7253287" y="5880847"/>
              <a:ext cx="244730" cy="580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ZA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D90CB0-122D-CFD0-B3BC-7DCCD68E9BA4}"/>
                </a:ext>
              </a:extLst>
            </p:cNvPr>
            <p:cNvSpPr txBox="1"/>
            <p:nvPr/>
          </p:nvSpPr>
          <p:spPr>
            <a:xfrm>
              <a:off x="7303831" y="3697809"/>
              <a:ext cx="84557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csv data</a:t>
              </a:r>
              <a:endParaRPr lang="en-ZA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996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5A362A-11B2-3240-7EBD-F64FD025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GitHub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C1056-8889-84BB-E675-D0029252B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20" t="9772" b="15516"/>
          <a:stretch/>
        </p:blipFill>
        <p:spPr>
          <a:xfrm>
            <a:off x="1047564" y="1087989"/>
            <a:ext cx="10238913" cy="493395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3B531FD-28E6-C929-F2C8-086E2063BE2D}"/>
              </a:ext>
            </a:extLst>
          </p:cNvPr>
          <p:cNvSpPr/>
          <p:nvPr/>
        </p:nvSpPr>
        <p:spPr>
          <a:xfrm>
            <a:off x="7057378" y="2078552"/>
            <a:ext cx="1504950" cy="4095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440519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1DC61D9-AB82-B5DB-26E3-8DE4C177A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GitHub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AAF85-92CC-81E8-1575-E5C768B8B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22" t="23678" r="24531" b="26490"/>
          <a:stretch/>
        </p:blipFill>
        <p:spPr>
          <a:xfrm>
            <a:off x="1514475" y="1423988"/>
            <a:ext cx="7581900" cy="475416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4898BD4-80A0-EC33-8E51-EB224D0767C0}"/>
              </a:ext>
            </a:extLst>
          </p:cNvPr>
          <p:cNvSpPr/>
          <p:nvPr/>
        </p:nvSpPr>
        <p:spPr>
          <a:xfrm>
            <a:off x="1219199" y="2339976"/>
            <a:ext cx="1990725" cy="4095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7DE85C-1087-FA9D-FD94-9544528FC343}"/>
              </a:ext>
            </a:extLst>
          </p:cNvPr>
          <p:cNvSpPr/>
          <p:nvPr/>
        </p:nvSpPr>
        <p:spPr>
          <a:xfrm>
            <a:off x="2653731" y="3429000"/>
            <a:ext cx="386490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9600" b="1" cap="none" spc="0" dirty="0">
                <a:ln/>
                <a:solidFill>
                  <a:schemeClr val="accent3"/>
                </a:solidFill>
                <a:effectLst/>
              </a:rPr>
              <a:t>Paste</a:t>
            </a:r>
          </a:p>
        </p:txBody>
      </p:sp>
    </p:spTree>
    <p:extLst>
      <p:ext uri="{BB962C8B-B14F-4D97-AF65-F5344CB8AC3E}">
        <p14:creationId xmlns:p14="http://schemas.microsoft.com/office/powerpoint/2010/main" val="32024456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73741-FA74-42AD-5901-DFEDB2FD2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GitHub</a:t>
            </a: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06B18-13C2-A839-A293-BA74BD28BE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28" t="24846" r="24714" b="26495"/>
          <a:stretch/>
        </p:blipFill>
        <p:spPr>
          <a:xfrm>
            <a:off x="1497874" y="1471748"/>
            <a:ext cx="7376160" cy="448402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FE2F7C4-8BBC-ACB9-4C8A-C598E31E9298}"/>
              </a:ext>
            </a:extLst>
          </p:cNvPr>
          <p:cNvSpPr/>
          <p:nvPr/>
        </p:nvSpPr>
        <p:spPr>
          <a:xfrm>
            <a:off x="1393370" y="5448936"/>
            <a:ext cx="1990725" cy="4095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755790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6B22-EFFC-708C-DAA9-CFAF97E5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Clone repository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2543B-011C-78C6-4061-596F257E0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19" t="26346" r="24062" b="22019"/>
          <a:stretch/>
        </p:blipFill>
        <p:spPr>
          <a:xfrm>
            <a:off x="342900" y="1352550"/>
            <a:ext cx="10567748" cy="4991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A3C1B5D-9950-AE9C-4F31-2177FDF70FF6}"/>
              </a:ext>
            </a:extLst>
          </p:cNvPr>
          <p:cNvGrpSpPr/>
          <p:nvPr/>
        </p:nvGrpSpPr>
        <p:grpSpPr>
          <a:xfrm>
            <a:off x="7556432" y="167892"/>
            <a:ext cx="2041559" cy="1213233"/>
            <a:chOff x="9763124" y="4905375"/>
            <a:chExt cx="2077625" cy="131671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584B706-9935-F39E-FC43-AB84A5FE6498}"/>
                </a:ext>
              </a:extLst>
            </p:cNvPr>
            <p:cNvGrpSpPr/>
            <p:nvPr/>
          </p:nvGrpSpPr>
          <p:grpSpPr>
            <a:xfrm>
              <a:off x="9763124" y="4905375"/>
              <a:ext cx="2077625" cy="1316716"/>
              <a:chOff x="4889634" y="2740129"/>
              <a:chExt cx="4550816" cy="3034287"/>
            </a:xfrm>
          </p:grpSpPr>
          <p:pic>
            <p:nvPicPr>
              <p:cNvPr id="9" name="Picture 8" descr="White cloud painting">
                <a:extLst>
                  <a:ext uri="{FF2B5EF4-FFF2-40B4-BE49-F238E27FC236}">
                    <a16:creationId xmlns:a16="http://schemas.microsoft.com/office/drawing/2014/main" id="{277A3545-2AE6-A9E4-9643-BB510C981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634" y="2740129"/>
                <a:ext cx="4550816" cy="3034287"/>
              </a:xfrm>
              <a:prstGeom prst="rect">
                <a:avLst/>
              </a:prstGeom>
            </p:spPr>
          </p:pic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E7EBFFD-86AA-8572-3E4B-28ACCC88B13D}"/>
                  </a:ext>
                </a:extLst>
              </p:cNvPr>
              <p:cNvSpPr/>
              <p:nvPr/>
            </p:nvSpPr>
            <p:spPr>
              <a:xfrm>
                <a:off x="6319591" y="4787518"/>
                <a:ext cx="1309948" cy="872713"/>
              </a:xfrm>
              <a:custGeom>
                <a:avLst/>
                <a:gdLst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78878 w 1309948"/>
                  <a:gd name="connsiteY16" fmla="*/ 74995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86022 w 1309948"/>
                  <a:gd name="connsiteY16" fmla="*/ 65470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309948" h="872713">
                    <a:moveTo>
                      <a:pt x="247897" y="701263"/>
                    </a:moveTo>
                    <a:cubicBezTo>
                      <a:pt x="203447" y="673879"/>
                      <a:pt x="74065" y="556007"/>
                      <a:pt x="33584" y="508382"/>
                    </a:cubicBezTo>
                    <a:cubicBezTo>
                      <a:pt x="-6897" y="460757"/>
                      <a:pt x="8978" y="440913"/>
                      <a:pt x="5009" y="415513"/>
                    </a:cubicBezTo>
                    <a:cubicBezTo>
                      <a:pt x="1040" y="390113"/>
                      <a:pt x="7391" y="371857"/>
                      <a:pt x="9772" y="355982"/>
                    </a:cubicBezTo>
                    <a:cubicBezTo>
                      <a:pt x="12153" y="340107"/>
                      <a:pt x="19297" y="334154"/>
                      <a:pt x="19297" y="320263"/>
                    </a:cubicBezTo>
                    <a:cubicBezTo>
                      <a:pt x="19297" y="306372"/>
                      <a:pt x="12550" y="289307"/>
                      <a:pt x="9772" y="272638"/>
                    </a:cubicBezTo>
                    <a:cubicBezTo>
                      <a:pt x="6994" y="255969"/>
                      <a:pt x="-5309" y="242079"/>
                      <a:pt x="2628" y="220251"/>
                    </a:cubicBezTo>
                    <a:cubicBezTo>
                      <a:pt x="10565" y="198423"/>
                      <a:pt x="43110" y="155957"/>
                      <a:pt x="57397" y="141670"/>
                    </a:cubicBezTo>
                    <a:cubicBezTo>
                      <a:pt x="71684" y="127383"/>
                      <a:pt x="72081" y="141670"/>
                      <a:pt x="88353" y="134526"/>
                    </a:cubicBezTo>
                    <a:cubicBezTo>
                      <a:pt x="104625" y="127382"/>
                      <a:pt x="137169" y="107141"/>
                      <a:pt x="155028" y="98807"/>
                    </a:cubicBezTo>
                    <a:cubicBezTo>
                      <a:pt x="172887" y="90473"/>
                      <a:pt x="178840" y="91664"/>
                      <a:pt x="195509" y="84520"/>
                    </a:cubicBezTo>
                    <a:cubicBezTo>
                      <a:pt x="212178" y="77376"/>
                      <a:pt x="237578" y="63486"/>
                      <a:pt x="255040" y="55945"/>
                    </a:cubicBezTo>
                    <a:cubicBezTo>
                      <a:pt x="272502" y="48404"/>
                      <a:pt x="284806" y="46023"/>
                      <a:pt x="300284" y="39276"/>
                    </a:cubicBezTo>
                    <a:cubicBezTo>
                      <a:pt x="315762" y="32529"/>
                      <a:pt x="331240" y="21813"/>
                      <a:pt x="347909" y="15463"/>
                    </a:cubicBezTo>
                    <a:cubicBezTo>
                      <a:pt x="364578" y="9113"/>
                      <a:pt x="383231" y="-3983"/>
                      <a:pt x="400297" y="1176"/>
                    </a:cubicBezTo>
                    <a:cubicBezTo>
                      <a:pt x="417363" y="6335"/>
                      <a:pt x="436015" y="35704"/>
                      <a:pt x="450303" y="46420"/>
                    </a:cubicBezTo>
                    <a:cubicBezTo>
                      <a:pt x="464591" y="57136"/>
                      <a:pt x="476894" y="59517"/>
                      <a:pt x="486022" y="65470"/>
                    </a:cubicBezTo>
                    <a:cubicBezTo>
                      <a:pt x="495150" y="71423"/>
                      <a:pt x="491975" y="79360"/>
                      <a:pt x="505072" y="82138"/>
                    </a:cubicBezTo>
                    <a:cubicBezTo>
                      <a:pt x="518169" y="84916"/>
                      <a:pt x="547934" y="83328"/>
                      <a:pt x="564603" y="82138"/>
                    </a:cubicBezTo>
                    <a:cubicBezTo>
                      <a:pt x="581272" y="80948"/>
                      <a:pt x="591590" y="72217"/>
                      <a:pt x="605084" y="74995"/>
                    </a:cubicBezTo>
                    <a:cubicBezTo>
                      <a:pt x="618578" y="77773"/>
                      <a:pt x="632865" y="91267"/>
                      <a:pt x="645565" y="98807"/>
                    </a:cubicBezTo>
                    <a:cubicBezTo>
                      <a:pt x="658265" y="106347"/>
                      <a:pt x="671362" y="112300"/>
                      <a:pt x="681284" y="120238"/>
                    </a:cubicBezTo>
                    <a:cubicBezTo>
                      <a:pt x="691206" y="128175"/>
                      <a:pt x="698350" y="136907"/>
                      <a:pt x="705097" y="146432"/>
                    </a:cubicBezTo>
                    <a:cubicBezTo>
                      <a:pt x="711844" y="155957"/>
                      <a:pt x="718590" y="167069"/>
                      <a:pt x="721765" y="177388"/>
                    </a:cubicBezTo>
                    <a:cubicBezTo>
                      <a:pt x="724940" y="187707"/>
                      <a:pt x="730497" y="200408"/>
                      <a:pt x="724147" y="208345"/>
                    </a:cubicBezTo>
                    <a:cubicBezTo>
                      <a:pt x="717797" y="216282"/>
                      <a:pt x="684459" y="217473"/>
                      <a:pt x="683665" y="225013"/>
                    </a:cubicBezTo>
                    <a:cubicBezTo>
                      <a:pt x="682871" y="232553"/>
                      <a:pt x="707081" y="248032"/>
                      <a:pt x="719384" y="253588"/>
                    </a:cubicBezTo>
                    <a:cubicBezTo>
                      <a:pt x="731687" y="259144"/>
                      <a:pt x="749547" y="263510"/>
                      <a:pt x="757484" y="258351"/>
                    </a:cubicBezTo>
                    <a:cubicBezTo>
                      <a:pt x="765422" y="253192"/>
                      <a:pt x="762643" y="232157"/>
                      <a:pt x="767009" y="222632"/>
                    </a:cubicBezTo>
                    <a:cubicBezTo>
                      <a:pt x="771375" y="213107"/>
                      <a:pt x="773359" y="207551"/>
                      <a:pt x="783678" y="201201"/>
                    </a:cubicBezTo>
                    <a:cubicBezTo>
                      <a:pt x="793997" y="194851"/>
                      <a:pt x="816619" y="189691"/>
                      <a:pt x="828922" y="184532"/>
                    </a:cubicBezTo>
                    <a:cubicBezTo>
                      <a:pt x="841225" y="179373"/>
                      <a:pt x="845988" y="169054"/>
                      <a:pt x="857497" y="170245"/>
                    </a:cubicBezTo>
                    <a:cubicBezTo>
                      <a:pt x="869006" y="171436"/>
                      <a:pt x="888453" y="182151"/>
                      <a:pt x="897978" y="191676"/>
                    </a:cubicBezTo>
                    <a:cubicBezTo>
                      <a:pt x="907503" y="201201"/>
                      <a:pt x="908694" y="217076"/>
                      <a:pt x="914647" y="227395"/>
                    </a:cubicBezTo>
                    <a:cubicBezTo>
                      <a:pt x="920600" y="237714"/>
                      <a:pt x="927347" y="246444"/>
                      <a:pt x="933697" y="253588"/>
                    </a:cubicBezTo>
                    <a:cubicBezTo>
                      <a:pt x="940047" y="260732"/>
                      <a:pt x="946397" y="263907"/>
                      <a:pt x="952747" y="270257"/>
                    </a:cubicBezTo>
                    <a:cubicBezTo>
                      <a:pt x="959097" y="276607"/>
                      <a:pt x="969019" y="284941"/>
                      <a:pt x="971797" y="291688"/>
                    </a:cubicBezTo>
                    <a:cubicBezTo>
                      <a:pt x="974575" y="298435"/>
                      <a:pt x="968225" y="304388"/>
                      <a:pt x="969415" y="310738"/>
                    </a:cubicBezTo>
                    <a:cubicBezTo>
                      <a:pt x="970605" y="317088"/>
                      <a:pt x="972987" y="325422"/>
                      <a:pt x="978940" y="329788"/>
                    </a:cubicBezTo>
                    <a:cubicBezTo>
                      <a:pt x="984893" y="334154"/>
                      <a:pt x="996006" y="328994"/>
                      <a:pt x="1005134" y="336932"/>
                    </a:cubicBezTo>
                    <a:cubicBezTo>
                      <a:pt x="1014262" y="344870"/>
                      <a:pt x="1024581" y="362729"/>
                      <a:pt x="1033709" y="377413"/>
                    </a:cubicBezTo>
                    <a:cubicBezTo>
                      <a:pt x="1042837" y="392097"/>
                      <a:pt x="1050775" y="406782"/>
                      <a:pt x="1059903" y="425038"/>
                    </a:cubicBezTo>
                    <a:cubicBezTo>
                      <a:pt x="1069031" y="443294"/>
                      <a:pt x="1077762" y="471870"/>
                      <a:pt x="1088478" y="486951"/>
                    </a:cubicBezTo>
                    <a:cubicBezTo>
                      <a:pt x="1099194" y="502032"/>
                      <a:pt x="1109116" y="504413"/>
                      <a:pt x="1124197" y="515526"/>
                    </a:cubicBezTo>
                    <a:cubicBezTo>
                      <a:pt x="1139278" y="526639"/>
                      <a:pt x="1157534" y="539735"/>
                      <a:pt x="1178965" y="553626"/>
                    </a:cubicBezTo>
                    <a:cubicBezTo>
                      <a:pt x="1200396" y="567517"/>
                      <a:pt x="1233734" y="582598"/>
                      <a:pt x="1252784" y="598870"/>
                    </a:cubicBezTo>
                    <a:cubicBezTo>
                      <a:pt x="1271834" y="615142"/>
                      <a:pt x="1283740" y="632207"/>
                      <a:pt x="1293265" y="651257"/>
                    </a:cubicBezTo>
                    <a:cubicBezTo>
                      <a:pt x="1302790" y="670307"/>
                      <a:pt x="1310331" y="688167"/>
                      <a:pt x="1309934" y="713170"/>
                    </a:cubicBezTo>
                    <a:cubicBezTo>
                      <a:pt x="1309537" y="738173"/>
                      <a:pt x="1302790" y="779448"/>
                      <a:pt x="1290884" y="801276"/>
                    </a:cubicBezTo>
                    <a:cubicBezTo>
                      <a:pt x="1278978" y="823104"/>
                      <a:pt x="1277788" y="832232"/>
                      <a:pt x="1238497" y="844138"/>
                    </a:cubicBezTo>
                    <a:cubicBezTo>
                      <a:pt x="1199206" y="856044"/>
                      <a:pt x="1131737" y="872713"/>
                      <a:pt x="1055140" y="872713"/>
                    </a:cubicBezTo>
                    <a:cubicBezTo>
                      <a:pt x="978543" y="872713"/>
                      <a:pt x="825349" y="855647"/>
                      <a:pt x="778915" y="844138"/>
                    </a:cubicBezTo>
                    <a:cubicBezTo>
                      <a:pt x="732481" y="832629"/>
                      <a:pt x="778518" y="812388"/>
                      <a:pt x="776534" y="803657"/>
                    </a:cubicBezTo>
                    <a:cubicBezTo>
                      <a:pt x="774550" y="794926"/>
                      <a:pt x="769787" y="798101"/>
                      <a:pt x="767009" y="791751"/>
                    </a:cubicBezTo>
                    <a:cubicBezTo>
                      <a:pt x="764231" y="785401"/>
                      <a:pt x="769390" y="775082"/>
                      <a:pt x="759865" y="765557"/>
                    </a:cubicBezTo>
                    <a:cubicBezTo>
                      <a:pt x="750340" y="756032"/>
                      <a:pt x="721765" y="743729"/>
                      <a:pt x="709859" y="734601"/>
                    </a:cubicBezTo>
                    <a:cubicBezTo>
                      <a:pt x="697953" y="725473"/>
                      <a:pt x="698350" y="718726"/>
                      <a:pt x="688428" y="710788"/>
                    </a:cubicBezTo>
                    <a:cubicBezTo>
                      <a:pt x="678506" y="702850"/>
                      <a:pt x="659456" y="693326"/>
                      <a:pt x="650328" y="686976"/>
                    </a:cubicBezTo>
                    <a:cubicBezTo>
                      <a:pt x="641200" y="680626"/>
                      <a:pt x="642787" y="671894"/>
                      <a:pt x="633659" y="672688"/>
                    </a:cubicBezTo>
                    <a:cubicBezTo>
                      <a:pt x="624531" y="673482"/>
                      <a:pt x="595559" y="691738"/>
                      <a:pt x="595559" y="691738"/>
                    </a:cubicBezTo>
                    <a:cubicBezTo>
                      <a:pt x="583653" y="697691"/>
                      <a:pt x="572144" y="709597"/>
                      <a:pt x="562222" y="708407"/>
                    </a:cubicBezTo>
                    <a:cubicBezTo>
                      <a:pt x="552300" y="707217"/>
                      <a:pt x="544362" y="693326"/>
                      <a:pt x="536028" y="684595"/>
                    </a:cubicBezTo>
                    <a:cubicBezTo>
                      <a:pt x="527694" y="675864"/>
                      <a:pt x="525312" y="662370"/>
                      <a:pt x="512215" y="656020"/>
                    </a:cubicBezTo>
                    <a:cubicBezTo>
                      <a:pt x="499118" y="649670"/>
                      <a:pt x="477291" y="648876"/>
                      <a:pt x="457447" y="646495"/>
                    </a:cubicBezTo>
                    <a:cubicBezTo>
                      <a:pt x="437603" y="644114"/>
                      <a:pt x="412203" y="640938"/>
                      <a:pt x="393153" y="641732"/>
                    </a:cubicBezTo>
                    <a:cubicBezTo>
                      <a:pt x="374103" y="642526"/>
                      <a:pt x="358625" y="646098"/>
                      <a:pt x="343147" y="651257"/>
                    </a:cubicBezTo>
                    <a:cubicBezTo>
                      <a:pt x="327669" y="656416"/>
                      <a:pt x="312984" y="664751"/>
                      <a:pt x="300284" y="672688"/>
                    </a:cubicBezTo>
                    <a:cubicBezTo>
                      <a:pt x="287584" y="680625"/>
                      <a:pt x="292347" y="728647"/>
                      <a:pt x="247897" y="701263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F7198F-25C3-90B1-21D8-7608B48CF2FC}"/>
                </a:ext>
              </a:extLst>
            </p:cNvPr>
            <p:cNvSpPr/>
            <p:nvPr/>
          </p:nvSpPr>
          <p:spPr>
            <a:xfrm>
              <a:off x="10506075" y="5886450"/>
              <a:ext cx="85725" cy="857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4485260-4FE6-F157-5925-5CD6F542B79F}"/>
              </a:ext>
            </a:extLst>
          </p:cNvPr>
          <p:cNvSpPr/>
          <p:nvPr/>
        </p:nvSpPr>
        <p:spPr>
          <a:xfrm>
            <a:off x="8334375" y="742532"/>
            <a:ext cx="2543175" cy="333793"/>
          </a:xfrm>
          <a:custGeom>
            <a:avLst/>
            <a:gdLst>
              <a:gd name="connsiteX0" fmla="*/ 0 w 2543175"/>
              <a:gd name="connsiteY0" fmla="*/ 333793 h 333793"/>
              <a:gd name="connsiteX1" fmla="*/ 1085850 w 2543175"/>
              <a:gd name="connsiteY1" fmla="*/ 9943 h 333793"/>
              <a:gd name="connsiteX2" fmla="*/ 2543175 w 2543175"/>
              <a:gd name="connsiteY2" fmla="*/ 114718 h 33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3175" h="333793">
                <a:moveTo>
                  <a:pt x="0" y="333793"/>
                </a:moveTo>
                <a:cubicBezTo>
                  <a:pt x="330994" y="190124"/>
                  <a:pt x="661988" y="46455"/>
                  <a:pt x="1085850" y="9943"/>
                </a:cubicBezTo>
                <a:cubicBezTo>
                  <a:pt x="1509713" y="-26570"/>
                  <a:pt x="2026444" y="44074"/>
                  <a:pt x="2543175" y="114718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C4826FE-A526-8F3C-D6C9-F5FA9AE28E10}"/>
              </a:ext>
            </a:extLst>
          </p:cNvPr>
          <p:cNvSpPr/>
          <p:nvPr/>
        </p:nvSpPr>
        <p:spPr>
          <a:xfrm>
            <a:off x="5324475" y="3224212"/>
            <a:ext cx="2628900" cy="4095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177540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9A35-7CC1-AF92-4731-758F72E4F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Clone repository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23238-CA92-6B43-A5C5-745E55812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Git Bash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F6424-3118-F7E7-ACA5-6905EDEB4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1866899"/>
            <a:ext cx="10587269" cy="4371975"/>
          </a:xfrm>
          <a:prstGeom prst="rect">
            <a:avLst/>
          </a:prstGeom>
        </p:spPr>
      </p:pic>
      <p:pic>
        <p:nvPicPr>
          <p:cNvPr id="6" name="Picture 5" descr="Home office">
            <a:extLst>
              <a:ext uri="{FF2B5EF4-FFF2-40B4-BE49-F238E27FC236}">
                <a16:creationId xmlns:a16="http://schemas.microsoft.com/office/drawing/2014/main" id="{A010B01F-211B-5713-35E1-E793BA7853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" t="40852" r="30541" b="-1"/>
          <a:stretch/>
        </p:blipFill>
        <p:spPr>
          <a:xfrm>
            <a:off x="9788491" y="167892"/>
            <a:ext cx="2041559" cy="121323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1580118-63E2-421C-5AB9-59526DA4947D}"/>
              </a:ext>
            </a:extLst>
          </p:cNvPr>
          <p:cNvGrpSpPr/>
          <p:nvPr/>
        </p:nvGrpSpPr>
        <p:grpSpPr>
          <a:xfrm>
            <a:off x="7556432" y="167892"/>
            <a:ext cx="2041559" cy="1213233"/>
            <a:chOff x="9763124" y="4905375"/>
            <a:chExt cx="2077625" cy="131671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49D4BB-3932-0C51-E95B-B7F77481B927}"/>
                </a:ext>
              </a:extLst>
            </p:cNvPr>
            <p:cNvGrpSpPr/>
            <p:nvPr/>
          </p:nvGrpSpPr>
          <p:grpSpPr>
            <a:xfrm>
              <a:off x="9763124" y="4905375"/>
              <a:ext cx="2077625" cy="1316716"/>
              <a:chOff x="4889634" y="2740129"/>
              <a:chExt cx="4550816" cy="3034287"/>
            </a:xfrm>
          </p:grpSpPr>
          <p:pic>
            <p:nvPicPr>
              <p:cNvPr id="10" name="Picture 9" descr="White cloud painting">
                <a:extLst>
                  <a:ext uri="{FF2B5EF4-FFF2-40B4-BE49-F238E27FC236}">
                    <a16:creationId xmlns:a16="http://schemas.microsoft.com/office/drawing/2014/main" id="{334332C8-97EA-040B-EEE4-9A6851DC6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9634" y="2740129"/>
                <a:ext cx="4550816" cy="3034287"/>
              </a:xfrm>
              <a:prstGeom prst="rect">
                <a:avLst/>
              </a:prstGeom>
            </p:spPr>
          </p:pic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25B44EA-B996-C1DD-8921-7492C2177265}"/>
                  </a:ext>
                </a:extLst>
              </p:cNvPr>
              <p:cNvSpPr/>
              <p:nvPr/>
            </p:nvSpPr>
            <p:spPr>
              <a:xfrm>
                <a:off x="6319591" y="4787518"/>
                <a:ext cx="1309948" cy="872713"/>
              </a:xfrm>
              <a:custGeom>
                <a:avLst/>
                <a:gdLst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78878 w 1309948"/>
                  <a:gd name="connsiteY16" fmla="*/ 74995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  <a:gd name="connsiteX0" fmla="*/ 247897 w 1309948"/>
                  <a:gd name="connsiteY0" fmla="*/ 701263 h 872713"/>
                  <a:gd name="connsiteX1" fmla="*/ 33584 w 1309948"/>
                  <a:gd name="connsiteY1" fmla="*/ 508382 h 872713"/>
                  <a:gd name="connsiteX2" fmla="*/ 5009 w 1309948"/>
                  <a:gd name="connsiteY2" fmla="*/ 415513 h 872713"/>
                  <a:gd name="connsiteX3" fmla="*/ 9772 w 1309948"/>
                  <a:gd name="connsiteY3" fmla="*/ 355982 h 872713"/>
                  <a:gd name="connsiteX4" fmla="*/ 19297 w 1309948"/>
                  <a:gd name="connsiteY4" fmla="*/ 320263 h 872713"/>
                  <a:gd name="connsiteX5" fmla="*/ 9772 w 1309948"/>
                  <a:gd name="connsiteY5" fmla="*/ 272638 h 872713"/>
                  <a:gd name="connsiteX6" fmla="*/ 2628 w 1309948"/>
                  <a:gd name="connsiteY6" fmla="*/ 220251 h 872713"/>
                  <a:gd name="connsiteX7" fmla="*/ 57397 w 1309948"/>
                  <a:gd name="connsiteY7" fmla="*/ 141670 h 872713"/>
                  <a:gd name="connsiteX8" fmla="*/ 88353 w 1309948"/>
                  <a:gd name="connsiteY8" fmla="*/ 134526 h 872713"/>
                  <a:gd name="connsiteX9" fmla="*/ 155028 w 1309948"/>
                  <a:gd name="connsiteY9" fmla="*/ 98807 h 872713"/>
                  <a:gd name="connsiteX10" fmla="*/ 195509 w 1309948"/>
                  <a:gd name="connsiteY10" fmla="*/ 84520 h 872713"/>
                  <a:gd name="connsiteX11" fmla="*/ 255040 w 1309948"/>
                  <a:gd name="connsiteY11" fmla="*/ 55945 h 872713"/>
                  <a:gd name="connsiteX12" fmla="*/ 300284 w 1309948"/>
                  <a:gd name="connsiteY12" fmla="*/ 39276 h 872713"/>
                  <a:gd name="connsiteX13" fmla="*/ 347909 w 1309948"/>
                  <a:gd name="connsiteY13" fmla="*/ 15463 h 872713"/>
                  <a:gd name="connsiteX14" fmla="*/ 400297 w 1309948"/>
                  <a:gd name="connsiteY14" fmla="*/ 1176 h 872713"/>
                  <a:gd name="connsiteX15" fmla="*/ 450303 w 1309948"/>
                  <a:gd name="connsiteY15" fmla="*/ 46420 h 872713"/>
                  <a:gd name="connsiteX16" fmla="*/ 486022 w 1309948"/>
                  <a:gd name="connsiteY16" fmla="*/ 65470 h 872713"/>
                  <a:gd name="connsiteX17" fmla="*/ 505072 w 1309948"/>
                  <a:gd name="connsiteY17" fmla="*/ 82138 h 872713"/>
                  <a:gd name="connsiteX18" fmla="*/ 564603 w 1309948"/>
                  <a:gd name="connsiteY18" fmla="*/ 82138 h 872713"/>
                  <a:gd name="connsiteX19" fmla="*/ 605084 w 1309948"/>
                  <a:gd name="connsiteY19" fmla="*/ 74995 h 872713"/>
                  <a:gd name="connsiteX20" fmla="*/ 645565 w 1309948"/>
                  <a:gd name="connsiteY20" fmla="*/ 98807 h 872713"/>
                  <a:gd name="connsiteX21" fmla="*/ 681284 w 1309948"/>
                  <a:gd name="connsiteY21" fmla="*/ 120238 h 872713"/>
                  <a:gd name="connsiteX22" fmla="*/ 705097 w 1309948"/>
                  <a:gd name="connsiteY22" fmla="*/ 146432 h 872713"/>
                  <a:gd name="connsiteX23" fmla="*/ 721765 w 1309948"/>
                  <a:gd name="connsiteY23" fmla="*/ 177388 h 872713"/>
                  <a:gd name="connsiteX24" fmla="*/ 724147 w 1309948"/>
                  <a:gd name="connsiteY24" fmla="*/ 208345 h 872713"/>
                  <a:gd name="connsiteX25" fmla="*/ 683665 w 1309948"/>
                  <a:gd name="connsiteY25" fmla="*/ 225013 h 872713"/>
                  <a:gd name="connsiteX26" fmla="*/ 719384 w 1309948"/>
                  <a:gd name="connsiteY26" fmla="*/ 253588 h 872713"/>
                  <a:gd name="connsiteX27" fmla="*/ 757484 w 1309948"/>
                  <a:gd name="connsiteY27" fmla="*/ 258351 h 872713"/>
                  <a:gd name="connsiteX28" fmla="*/ 767009 w 1309948"/>
                  <a:gd name="connsiteY28" fmla="*/ 222632 h 872713"/>
                  <a:gd name="connsiteX29" fmla="*/ 783678 w 1309948"/>
                  <a:gd name="connsiteY29" fmla="*/ 201201 h 872713"/>
                  <a:gd name="connsiteX30" fmla="*/ 828922 w 1309948"/>
                  <a:gd name="connsiteY30" fmla="*/ 184532 h 872713"/>
                  <a:gd name="connsiteX31" fmla="*/ 857497 w 1309948"/>
                  <a:gd name="connsiteY31" fmla="*/ 170245 h 872713"/>
                  <a:gd name="connsiteX32" fmla="*/ 897978 w 1309948"/>
                  <a:gd name="connsiteY32" fmla="*/ 191676 h 872713"/>
                  <a:gd name="connsiteX33" fmla="*/ 914647 w 1309948"/>
                  <a:gd name="connsiteY33" fmla="*/ 227395 h 872713"/>
                  <a:gd name="connsiteX34" fmla="*/ 933697 w 1309948"/>
                  <a:gd name="connsiteY34" fmla="*/ 253588 h 872713"/>
                  <a:gd name="connsiteX35" fmla="*/ 952747 w 1309948"/>
                  <a:gd name="connsiteY35" fmla="*/ 270257 h 872713"/>
                  <a:gd name="connsiteX36" fmla="*/ 971797 w 1309948"/>
                  <a:gd name="connsiteY36" fmla="*/ 291688 h 872713"/>
                  <a:gd name="connsiteX37" fmla="*/ 969415 w 1309948"/>
                  <a:gd name="connsiteY37" fmla="*/ 310738 h 872713"/>
                  <a:gd name="connsiteX38" fmla="*/ 978940 w 1309948"/>
                  <a:gd name="connsiteY38" fmla="*/ 329788 h 872713"/>
                  <a:gd name="connsiteX39" fmla="*/ 1005134 w 1309948"/>
                  <a:gd name="connsiteY39" fmla="*/ 336932 h 872713"/>
                  <a:gd name="connsiteX40" fmla="*/ 1033709 w 1309948"/>
                  <a:gd name="connsiteY40" fmla="*/ 377413 h 872713"/>
                  <a:gd name="connsiteX41" fmla="*/ 1059903 w 1309948"/>
                  <a:gd name="connsiteY41" fmla="*/ 425038 h 872713"/>
                  <a:gd name="connsiteX42" fmla="*/ 1088478 w 1309948"/>
                  <a:gd name="connsiteY42" fmla="*/ 486951 h 872713"/>
                  <a:gd name="connsiteX43" fmla="*/ 1124197 w 1309948"/>
                  <a:gd name="connsiteY43" fmla="*/ 515526 h 872713"/>
                  <a:gd name="connsiteX44" fmla="*/ 1178965 w 1309948"/>
                  <a:gd name="connsiteY44" fmla="*/ 553626 h 872713"/>
                  <a:gd name="connsiteX45" fmla="*/ 1252784 w 1309948"/>
                  <a:gd name="connsiteY45" fmla="*/ 598870 h 872713"/>
                  <a:gd name="connsiteX46" fmla="*/ 1293265 w 1309948"/>
                  <a:gd name="connsiteY46" fmla="*/ 651257 h 872713"/>
                  <a:gd name="connsiteX47" fmla="*/ 1309934 w 1309948"/>
                  <a:gd name="connsiteY47" fmla="*/ 713170 h 872713"/>
                  <a:gd name="connsiteX48" fmla="*/ 1290884 w 1309948"/>
                  <a:gd name="connsiteY48" fmla="*/ 801276 h 872713"/>
                  <a:gd name="connsiteX49" fmla="*/ 1238497 w 1309948"/>
                  <a:gd name="connsiteY49" fmla="*/ 844138 h 872713"/>
                  <a:gd name="connsiteX50" fmla="*/ 1055140 w 1309948"/>
                  <a:gd name="connsiteY50" fmla="*/ 872713 h 872713"/>
                  <a:gd name="connsiteX51" fmla="*/ 778915 w 1309948"/>
                  <a:gd name="connsiteY51" fmla="*/ 844138 h 872713"/>
                  <a:gd name="connsiteX52" fmla="*/ 776534 w 1309948"/>
                  <a:gd name="connsiteY52" fmla="*/ 803657 h 872713"/>
                  <a:gd name="connsiteX53" fmla="*/ 767009 w 1309948"/>
                  <a:gd name="connsiteY53" fmla="*/ 791751 h 872713"/>
                  <a:gd name="connsiteX54" fmla="*/ 759865 w 1309948"/>
                  <a:gd name="connsiteY54" fmla="*/ 765557 h 872713"/>
                  <a:gd name="connsiteX55" fmla="*/ 709859 w 1309948"/>
                  <a:gd name="connsiteY55" fmla="*/ 734601 h 872713"/>
                  <a:gd name="connsiteX56" fmla="*/ 688428 w 1309948"/>
                  <a:gd name="connsiteY56" fmla="*/ 710788 h 872713"/>
                  <a:gd name="connsiteX57" fmla="*/ 650328 w 1309948"/>
                  <a:gd name="connsiteY57" fmla="*/ 686976 h 872713"/>
                  <a:gd name="connsiteX58" fmla="*/ 633659 w 1309948"/>
                  <a:gd name="connsiteY58" fmla="*/ 672688 h 872713"/>
                  <a:gd name="connsiteX59" fmla="*/ 595559 w 1309948"/>
                  <a:gd name="connsiteY59" fmla="*/ 691738 h 872713"/>
                  <a:gd name="connsiteX60" fmla="*/ 562222 w 1309948"/>
                  <a:gd name="connsiteY60" fmla="*/ 708407 h 872713"/>
                  <a:gd name="connsiteX61" fmla="*/ 536028 w 1309948"/>
                  <a:gd name="connsiteY61" fmla="*/ 684595 h 872713"/>
                  <a:gd name="connsiteX62" fmla="*/ 512215 w 1309948"/>
                  <a:gd name="connsiteY62" fmla="*/ 656020 h 872713"/>
                  <a:gd name="connsiteX63" fmla="*/ 457447 w 1309948"/>
                  <a:gd name="connsiteY63" fmla="*/ 646495 h 872713"/>
                  <a:gd name="connsiteX64" fmla="*/ 393153 w 1309948"/>
                  <a:gd name="connsiteY64" fmla="*/ 641732 h 872713"/>
                  <a:gd name="connsiteX65" fmla="*/ 343147 w 1309948"/>
                  <a:gd name="connsiteY65" fmla="*/ 651257 h 872713"/>
                  <a:gd name="connsiteX66" fmla="*/ 300284 w 1309948"/>
                  <a:gd name="connsiteY66" fmla="*/ 672688 h 872713"/>
                  <a:gd name="connsiteX67" fmla="*/ 247897 w 1309948"/>
                  <a:gd name="connsiteY67" fmla="*/ 701263 h 872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309948" h="872713">
                    <a:moveTo>
                      <a:pt x="247897" y="701263"/>
                    </a:moveTo>
                    <a:cubicBezTo>
                      <a:pt x="203447" y="673879"/>
                      <a:pt x="74065" y="556007"/>
                      <a:pt x="33584" y="508382"/>
                    </a:cubicBezTo>
                    <a:cubicBezTo>
                      <a:pt x="-6897" y="460757"/>
                      <a:pt x="8978" y="440913"/>
                      <a:pt x="5009" y="415513"/>
                    </a:cubicBezTo>
                    <a:cubicBezTo>
                      <a:pt x="1040" y="390113"/>
                      <a:pt x="7391" y="371857"/>
                      <a:pt x="9772" y="355982"/>
                    </a:cubicBezTo>
                    <a:cubicBezTo>
                      <a:pt x="12153" y="340107"/>
                      <a:pt x="19297" y="334154"/>
                      <a:pt x="19297" y="320263"/>
                    </a:cubicBezTo>
                    <a:cubicBezTo>
                      <a:pt x="19297" y="306372"/>
                      <a:pt x="12550" y="289307"/>
                      <a:pt x="9772" y="272638"/>
                    </a:cubicBezTo>
                    <a:cubicBezTo>
                      <a:pt x="6994" y="255969"/>
                      <a:pt x="-5309" y="242079"/>
                      <a:pt x="2628" y="220251"/>
                    </a:cubicBezTo>
                    <a:cubicBezTo>
                      <a:pt x="10565" y="198423"/>
                      <a:pt x="43110" y="155957"/>
                      <a:pt x="57397" y="141670"/>
                    </a:cubicBezTo>
                    <a:cubicBezTo>
                      <a:pt x="71684" y="127383"/>
                      <a:pt x="72081" y="141670"/>
                      <a:pt x="88353" y="134526"/>
                    </a:cubicBezTo>
                    <a:cubicBezTo>
                      <a:pt x="104625" y="127382"/>
                      <a:pt x="137169" y="107141"/>
                      <a:pt x="155028" y="98807"/>
                    </a:cubicBezTo>
                    <a:cubicBezTo>
                      <a:pt x="172887" y="90473"/>
                      <a:pt x="178840" y="91664"/>
                      <a:pt x="195509" y="84520"/>
                    </a:cubicBezTo>
                    <a:cubicBezTo>
                      <a:pt x="212178" y="77376"/>
                      <a:pt x="237578" y="63486"/>
                      <a:pt x="255040" y="55945"/>
                    </a:cubicBezTo>
                    <a:cubicBezTo>
                      <a:pt x="272502" y="48404"/>
                      <a:pt x="284806" y="46023"/>
                      <a:pt x="300284" y="39276"/>
                    </a:cubicBezTo>
                    <a:cubicBezTo>
                      <a:pt x="315762" y="32529"/>
                      <a:pt x="331240" y="21813"/>
                      <a:pt x="347909" y="15463"/>
                    </a:cubicBezTo>
                    <a:cubicBezTo>
                      <a:pt x="364578" y="9113"/>
                      <a:pt x="383231" y="-3983"/>
                      <a:pt x="400297" y="1176"/>
                    </a:cubicBezTo>
                    <a:cubicBezTo>
                      <a:pt x="417363" y="6335"/>
                      <a:pt x="436015" y="35704"/>
                      <a:pt x="450303" y="46420"/>
                    </a:cubicBezTo>
                    <a:cubicBezTo>
                      <a:pt x="464591" y="57136"/>
                      <a:pt x="476894" y="59517"/>
                      <a:pt x="486022" y="65470"/>
                    </a:cubicBezTo>
                    <a:cubicBezTo>
                      <a:pt x="495150" y="71423"/>
                      <a:pt x="491975" y="79360"/>
                      <a:pt x="505072" y="82138"/>
                    </a:cubicBezTo>
                    <a:cubicBezTo>
                      <a:pt x="518169" y="84916"/>
                      <a:pt x="547934" y="83328"/>
                      <a:pt x="564603" y="82138"/>
                    </a:cubicBezTo>
                    <a:cubicBezTo>
                      <a:pt x="581272" y="80948"/>
                      <a:pt x="591590" y="72217"/>
                      <a:pt x="605084" y="74995"/>
                    </a:cubicBezTo>
                    <a:cubicBezTo>
                      <a:pt x="618578" y="77773"/>
                      <a:pt x="632865" y="91267"/>
                      <a:pt x="645565" y="98807"/>
                    </a:cubicBezTo>
                    <a:cubicBezTo>
                      <a:pt x="658265" y="106347"/>
                      <a:pt x="671362" y="112300"/>
                      <a:pt x="681284" y="120238"/>
                    </a:cubicBezTo>
                    <a:cubicBezTo>
                      <a:pt x="691206" y="128175"/>
                      <a:pt x="698350" y="136907"/>
                      <a:pt x="705097" y="146432"/>
                    </a:cubicBezTo>
                    <a:cubicBezTo>
                      <a:pt x="711844" y="155957"/>
                      <a:pt x="718590" y="167069"/>
                      <a:pt x="721765" y="177388"/>
                    </a:cubicBezTo>
                    <a:cubicBezTo>
                      <a:pt x="724940" y="187707"/>
                      <a:pt x="730497" y="200408"/>
                      <a:pt x="724147" y="208345"/>
                    </a:cubicBezTo>
                    <a:cubicBezTo>
                      <a:pt x="717797" y="216282"/>
                      <a:pt x="684459" y="217473"/>
                      <a:pt x="683665" y="225013"/>
                    </a:cubicBezTo>
                    <a:cubicBezTo>
                      <a:pt x="682871" y="232553"/>
                      <a:pt x="707081" y="248032"/>
                      <a:pt x="719384" y="253588"/>
                    </a:cubicBezTo>
                    <a:cubicBezTo>
                      <a:pt x="731687" y="259144"/>
                      <a:pt x="749547" y="263510"/>
                      <a:pt x="757484" y="258351"/>
                    </a:cubicBezTo>
                    <a:cubicBezTo>
                      <a:pt x="765422" y="253192"/>
                      <a:pt x="762643" y="232157"/>
                      <a:pt x="767009" y="222632"/>
                    </a:cubicBezTo>
                    <a:cubicBezTo>
                      <a:pt x="771375" y="213107"/>
                      <a:pt x="773359" y="207551"/>
                      <a:pt x="783678" y="201201"/>
                    </a:cubicBezTo>
                    <a:cubicBezTo>
                      <a:pt x="793997" y="194851"/>
                      <a:pt x="816619" y="189691"/>
                      <a:pt x="828922" y="184532"/>
                    </a:cubicBezTo>
                    <a:cubicBezTo>
                      <a:pt x="841225" y="179373"/>
                      <a:pt x="845988" y="169054"/>
                      <a:pt x="857497" y="170245"/>
                    </a:cubicBezTo>
                    <a:cubicBezTo>
                      <a:pt x="869006" y="171436"/>
                      <a:pt x="888453" y="182151"/>
                      <a:pt x="897978" y="191676"/>
                    </a:cubicBezTo>
                    <a:cubicBezTo>
                      <a:pt x="907503" y="201201"/>
                      <a:pt x="908694" y="217076"/>
                      <a:pt x="914647" y="227395"/>
                    </a:cubicBezTo>
                    <a:cubicBezTo>
                      <a:pt x="920600" y="237714"/>
                      <a:pt x="927347" y="246444"/>
                      <a:pt x="933697" y="253588"/>
                    </a:cubicBezTo>
                    <a:cubicBezTo>
                      <a:pt x="940047" y="260732"/>
                      <a:pt x="946397" y="263907"/>
                      <a:pt x="952747" y="270257"/>
                    </a:cubicBezTo>
                    <a:cubicBezTo>
                      <a:pt x="959097" y="276607"/>
                      <a:pt x="969019" y="284941"/>
                      <a:pt x="971797" y="291688"/>
                    </a:cubicBezTo>
                    <a:cubicBezTo>
                      <a:pt x="974575" y="298435"/>
                      <a:pt x="968225" y="304388"/>
                      <a:pt x="969415" y="310738"/>
                    </a:cubicBezTo>
                    <a:cubicBezTo>
                      <a:pt x="970605" y="317088"/>
                      <a:pt x="972987" y="325422"/>
                      <a:pt x="978940" y="329788"/>
                    </a:cubicBezTo>
                    <a:cubicBezTo>
                      <a:pt x="984893" y="334154"/>
                      <a:pt x="996006" y="328994"/>
                      <a:pt x="1005134" y="336932"/>
                    </a:cubicBezTo>
                    <a:cubicBezTo>
                      <a:pt x="1014262" y="344870"/>
                      <a:pt x="1024581" y="362729"/>
                      <a:pt x="1033709" y="377413"/>
                    </a:cubicBezTo>
                    <a:cubicBezTo>
                      <a:pt x="1042837" y="392097"/>
                      <a:pt x="1050775" y="406782"/>
                      <a:pt x="1059903" y="425038"/>
                    </a:cubicBezTo>
                    <a:cubicBezTo>
                      <a:pt x="1069031" y="443294"/>
                      <a:pt x="1077762" y="471870"/>
                      <a:pt x="1088478" y="486951"/>
                    </a:cubicBezTo>
                    <a:cubicBezTo>
                      <a:pt x="1099194" y="502032"/>
                      <a:pt x="1109116" y="504413"/>
                      <a:pt x="1124197" y="515526"/>
                    </a:cubicBezTo>
                    <a:cubicBezTo>
                      <a:pt x="1139278" y="526639"/>
                      <a:pt x="1157534" y="539735"/>
                      <a:pt x="1178965" y="553626"/>
                    </a:cubicBezTo>
                    <a:cubicBezTo>
                      <a:pt x="1200396" y="567517"/>
                      <a:pt x="1233734" y="582598"/>
                      <a:pt x="1252784" y="598870"/>
                    </a:cubicBezTo>
                    <a:cubicBezTo>
                      <a:pt x="1271834" y="615142"/>
                      <a:pt x="1283740" y="632207"/>
                      <a:pt x="1293265" y="651257"/>
                    </a:cubicBezTo>
                    <a:cubicBezTo>
                      <a:pt x="1302790" y="670307"/>
                      <a:pt x="1310331" y="688167"/>
                      <a:pt x="1309934" y="713170"/>
                    </a:cubicBezTo>
                    <a:cubicBezTo>
                      <a:pt x="1309537" y="738173"/>
                      <a:pt x="1302790" y="779448"/>
                      <a:pt x="1290884" y="801276"/>
                    </a:cubicBezTo>
                    <a:cubicBezTo>
                      <a:pt x="1278978" y="823104"/>
                      <a:pt x="1277788" y="832232"/>
                      <a:pt x="1238497" y="844138"/>
                    </a:cubicBezTo>
                    <a:cubicBezTo>
                      <a:pt x="1199206" y="856044"/>
                      <a:pt x="1131737" y="872713"/>
                      <a:pt x="1055140" y="872713"/>
                    </a:cubicBezTo>
                    <a:cubicBezTo>
                      <a:pt x="978543" y="872713"/>
                      <a:pt x="825349" y="855647"/>
                      <a:pt x="778915" y="844138"/>
                    </a:cubicBezTo>
                    <a:cubicBezTo>
                      <a:pt x="732481" y="832629"/>
                      <a:pt x="778518" y="812388"/>
                      <a:pt x="776534" y="803657"/>
                    </a:cubicBezTo>
                    <a:cubicBezTo>
                      <a:pt x="774550" y="794926"/>
                      <a:pt x="769787" y="798101"/>
                      <a:pt x="767009" y="791751"/>
                    </a:cubicBezTo>
                    <a:cubicBezTo>
                      <a:pt x="764231" y="785401"/>
                      <a:pt x="769390" y="775082"/>
                      <a:pt x="759865" y="765557"/>
                    </a:cubicBezTo>
                    <a:cubicBezTo>
                      <a:pt x="750340" y="756032"/>
                      <a:pt x="721765" y="743729"/>
                      <a:pt x="709859" y="734601"/>
                    </a:cubicBezTo>
                    <a:cubicBezTo>
                      <a:pt x="697953" y="725473"/>
                      <a:pt x="698350" y="718726"/>
                      <a:pt x="688428" y="710788"/>
                    </a:cubicBezTo>
                    <a:cubicBezTo>
                      <a:pt x="678506" y="702850"/>
                      <a:pt x="659456" y="693326"/>
                      <a:pt x="650328" y="686976"/>
                    </a:cubicBezTo>
                    <a:cubicBezTo>
                      <a:pt x="641200" y="680626"/>
                      <a:pt x="642787" y="671894"/>
                      <a:pt x="633659" y="672688"/>
                    </a:cubicBezTo>
                    <a:cubicBezTo>
                      <a:pt x="624531" y="673482"/>
                      <a:pt x="595559" y="691738"/>
                      <a:pt x="595559" y="691738"/>
                    </a:cubicBezTo>
                    <a:cubicBezTo>
                      <a:pt x="583653" y="697691"/>
                      <a:pt x="572144" y="709597"/>
                      <a:pt x="562222" y="708407"/>
                    </a:cubicBezTo>
                    <a:cubicBezTo>
                      <a:pt x="552300" y="707217"/>
                      <a:pt x="544362" y="693326"/>
                      <a:pt x="536028" y="684595"/>
                    </a:cubicBezTo>
                    <a:cubicBezTo>
                      <a:pt x="527694" y="675864"/>
                      <a:pt x="525312" y="662370"/>
                      <a:pt x="512215" y="656020"/>
                    </a:cubicBezTo>
                    <a:cubicBezTo>
                      <a:pt x="499118" y="649670"/>
                      <a:pt x="477291" y="648876"/>
                      <a:pt x="457447" y="646495"/>
                    </a:cubicBezTo>
                    <a:cubicBezTo>
                      <a:pt x="437603" y="644114"/>
                      <a:pt x="412203" y="640938"/>
                      <a:pt x="393153" y="641732"/>
                    </a:cubicBezTo>
                    <a:cubicBezTo>
                      <a:pt x="374103" y="642526"/>
                      <a:pt x="358625" y="646098"/>
                      <a:pt x="343147" y="651257"/>
                    </a:cubicBezTo>
                    <a:cubicBezTo>
                      <a:pt x="327669" y="656416"/>
                      <a:pt x="312984" y="664751"/>
                      <a:pt x="300284" y="672688"/>
                    </a:cubicBezTo>
                    <a:cubicBezTo>
                      <a:pt x="287584" y="680625"/>
                      <a:pt x="292347" y="728647"/>
                      <a:pt x="247897" y="701263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51326C-803B-096C-6149-EA4D44A9082C}"/>
                </a:ext>
              </a:extLst>
            </p:cNvPr>
            <p:cNvSpPr/>
            <p:nvPr/>
          </p:nvSpPr>
          <p:spPr>
            <a:xfrm>
              <a:off x="10506075" y="5886450"/>
              <a:ext cx="85725" cy="857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E616AD1-860B-555E-8DD3-40E7C9ED8BE0}"/>
              </a:ext>
            </a:extLst>
          </p:cNvPr>
          <p:cNvSpPr/>
          <p:nvPr/>
        </p:nvSpPr>
        <p:spPr>
          <a:xfrm>
            <a:off x="8334375" y="742532"/>
            <a:ext cx="2543175" cy="333793"/>
          </a:xfrm>
          <a:custGeom>
            <a:avLst/>
            <a:gdLst>
              <a:gd name="connsiteX0" fmla="*/ 0 w 2543175"/>
              <a:gd name="connsiteY0" fmla="*/ 333793 h 333793"/>
              <a:gd name="connsiteX1" fmla="*/ 1085850 w 2543175"/>
              <a:gd name="connsiteY1" fmla="*/ 9943 h 333793"/>
              <a:gd name="connsiteX2" fmla="*/ 2543175 w 2543175"/>
              <a:gd name="connsiteY2" fmla="*/ 114718 h 33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3175" h="333793">
                <a:moveTo>
                  <a:pt x="0" y="333793"/>
                </a:moveTo>
                <a:cubicBezTo>
                  <a:pt x="330994" y="190124"/>
                  <a:pt x="661988" y="46455"/>
                  <a:pt x="1085850" y="9943"/>
                </a:cubicBezTo>
                <a:cubicBezTo>
                  <a:pt x="1509713" y="-26570"/>
                  <a:pt x="2026444" y="44074"/>
                  <a:pt x="2543175" y="114718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42259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9A35-7CC1-AF92-4731-758F72E4F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Clone repository</a:t>
            </a:r>
            <a:endParaRPr lang="en-ZA" dirty="0"/>
          </a:p>
        </p:txBody>
      </p:sp>
      <p:pic>
        <p:nvPicPr>
          <p:cNvPr id="6" name="Picture 5" descr="Home office">
            <a:extLst>
              <a:ext uri="{FF2B5EF4-FFF2-40B4-BE49-F238E27FC236}">
                <a16:creationId xmlns:a16="http://schemas.microsoft.com/office/drawing/2014/main" id="{A010B01F-211B-5713-35E1-E793BA7853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" t="40852" r="30541" b="-1"/>
          <a:stretch/>
        </p:blipFill>
        <p:spPr>
          <a:xfrm>
            <a:off x="9788491" y="167892"/>
            <a:ext cx="2041559" cy="1213233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E616AD1-860B-555E-8DD3-40E7C9ED8BE0}"/>
              </a:ext>
            </a:extLst>
          </p:cNvPr>
          <p:cNvSpPr/>
          <p:nvPr/>
        </p:nvSpPr>
        <p:spPr>
          <a:xfrm>
            <a:off x="8334375" y="742532"/>
            <a:ext cx="2543175" cy="333793"/>
          </a:xfrm>
          <a:custGeom>
            <a:avLst/>
            <a:gdLst>
              <a:gd name="connsiteX0" fmla="*/ 0 w 2543175"/>
              <a:gd name="connsiteY0" fmla="*/ 333793 h 333793"/>
              <a:gd name="connsiteX1" fmla="*/ 1085850 w 2543175"/>
              <a:gd name="connsiteY1" fmla="*/ 9943 h 333793"/>
              <a:gd name="connsiteX2" fmla="*/ 2543175 w 2543175"/>
              <a:gd name="connsiteY2" fmla="*/ 114718 h 33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3175" h="333793">
                <a:moveTo>
                  <a:pt x="0" y="333793"/>
                </a:moveTo>
                <a:cubicBezTo>
                  <a:pt x="330994" y="190124"/>
                  <a:pt x="661988" y="46455"/>
                  <a:pt x="1085850" y="9943"/>
                </a:cubicBezTo>
                <a:cubicBezTo>
                  <a:pt x="1509713" y="-26570"/>
                  <a:pt x="2026444" y="44074"/>
                  <a:pt x="2543175" y="114718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6F33B4-6652-E928-577D-EAFD32ADF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39" y="1532253"/>
            <a:ext cx="10929844" cy="451344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4BBD5F4-A3EF-D2E3-2190-A0747D03B24C}"/>
              </a:ext>
            </a:extLst>
          </p:cNvPr>
          <p:cNvSpPr/>
          <p:nvPr/>
        </p:nvSpPr>
        <p:spPr>
          <a:xfrm>
            <a:off x="2341578" y="2664918"/>
            <a:ext cx="2628900" cy="4095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13904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76FC2-8206-8688-15C6-DCEF7587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RStudio</a:t>
            </a: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E0BFA-7C97-78AB-E021-420E654B2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714" b="26473"/>
          <a:stretch/>
        </p:blipFill>
        <p:spPr>
          <a:xfrm>
            <a:off x="541537" y="1087989"/>
            <a:ext cx="10520039" cy="504251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118A64A-9553-9590-7172-08CA5B80C421}"/>
              </a:ext>
            </a:extLst>
          </p:cNvPr>
          <p:cNvSpPr/>
          <p:nvPr/>
        </p:nvSpPr>
        <p:spPr>
          <a:xfrm>
            <a:off x="384374" y="1453114"/>
            <a:ext cx="1990725" cy="4095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963493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AA0D9-3D0C-8309-281D-B0E18CE1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RStudio</a:t>
            </a: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3C87C-6A9D-9D8C-6CF1-84DCD2B43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29" t="34077" r="36000" b="29396"/>
          <a:stretch/>
        </p:blipFill>
        <p:spPr>
          <a:xfrm>
            <a:off x="4380411" y="2377440"/>
            <a:ext cx="3422470" cy="24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67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F1BD-DA97-395B-D161-C8EFB2BF8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RStudio</a:t>
            </a: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11AE4-6B05-20F9-1DF6-05AD6C6D7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29" t="33418" r="36072" b="29264"/>
          <a:stretch/>
        </p:blipFill>
        <p:spPr>
          <a:xfrm>
            <a:off x="2542902" y="1950719"/>
            <a:ext cx="5416734" cy="391055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6AED9B2-0EF8-B464-EA78-6AB98AAA0D67}"/>
              </a:ext>
            </a:extLst>
          </p:cNvPr>
          <p:cNvSpPr/>
          <p:nvPr/>
        </p:nvSpPr>
        <p:spPr>
          <a:xfrm>
            <a:off x="6836230" y="2969623"/>
            <a:ext cx="1036320" cy="38952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CACFF2-1FBC-8C0E-E746-138067674180}"/>
              </a:ext>
            </a:extLst>
          </p:cNvPr>
          <p:cNvSpPr/>
          <p:nvPr/>
        </p:nvSpPr>
        <p:spPr>
          <a:xfrm>
            <a:off x="5982789" y="5401264"/>
            <a:ext cx="1036320" cy="38952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34998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1AE6B-3AD4-FECC-9EFF-45B6C14D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RStudio</a:t>
            </a:r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ECD2A-BFDC-CBFA-FD3A-905B9C36F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714" b="28209"/>
          <a:stretch/>
        </p:blipFill>
        <p:spPr>
          <a:xfrm>
            <a:off x="1219200" y="1494246"/>
            <a:ext cx="8569234" cy="474109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34541E5-1AFE-DBDC-0B01-A1254B1E1A50}"/>
              </a:ext>
            </a:extLst>
          </p:cNvPr>
          <p:cNvSpPr/>
          <p:nvPr/>
        </p:nvSpPr>
        <p:spPr>
          <a:xfrm>
            <a:off x="6496596" y="1837509"/>
            <a:ext cx="1036320" cy="38952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3711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0D5E-6E32-35B1-713D-72F4BFBE7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projects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56D06-E587-E701-8A12-E7A4EE4E7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R Studio</a:t>
            </a:r>
          </a:p>
          <a:p>
            <a:pPr lvl="1"/>
            <a:r>
              <a:rPr lang="en-US" dirty="0"/>
              <a:t>File &gt; New Project</a:t>
            </a:r>
          </a:p>
          <a:p>
            <a:pPr lvl="8"/>
            <a:endParaRPr lang="en-US" dirty="0"/>
          </a:p>
          <a:p>
            <a:r>
              <a:rPr lang="en-US" dirty="0"/>
              <a:t>Open R project</a:t>
            </a:r>
          </a:p>
          <a:p>
            <a:pPr lvl="1"/>
            <a:r>
              <a:rPr lang="en-US" dirty="0"/>
              <a:t>Always use relative folder paths</a:t>
            </a:r>
          </a:p>
          <a:p>
            <a:pPr lvl="8"/>
            <a:endParaRPr lang="en-US" dirty="0"/>
          </a:p>
          <a:p>
            <a:pPr lvl="2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read.csv ("csv data\\filename.csv")</a:t>
            </a:r>
          </a:p>
          <a:p>
            <a:pPr lvl="3"/>
            <a:r>
              <a:rPr lang="en-US" dirty="0">
                <a:solidFill>
                  <a:srgbClr val="00B050"/>
                </a:solidFill>
              </a:rPr>
              <a:t>F:\Project1\csv data\filename.csv</a:t>
            </a:r>
          </a:p>
          <a:p>
            <a:pPr lvl="3"/>
            <a:r>
              <a:rPr lang="en-US" dirty="0">
                <a:solidFill>
                  <a:srgbClr val="0070C0"/>
                </a:solidFill>
              </a:rPr>
              <a:t>H:\Projek\csv data\filename.csv</a:t>
            </a:r>
          </a:p>
          <a:p>
            <a:pPr lvl="2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read.csv (“f:\\Project1\\csv data\\filename.csv")</a:t>
            </a:r>
          </a:p>
          <a:p>
            <a:pPr lvl="3"/>
            <a:r>
              <a:rPr lang="en-US" dirty="0">
                <a:solidFill>
                  <a:srgbClr val="00B050"/>
                </a:solidFill>
              </a:rPr>
              <a:t>F:\Project1\csv data\filename.csv</a:t>
            </a:r>
          </a:p>
          <a:p>
            <a:pPr lvl="3"/>
            <a:r>
              <a:rPr lang="en-US" dirty="0">
                <a:solidFill>
                  <a:srgbClr val="0070C0"/>
                </a:solidFill>
              </a:rPr>
              <a:t>File does not exit</a:t>
            </a:r>
          </a:p>
          <a:p>
            <a:pPr lvl="2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write 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output.mat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"output.txt")</a:t>
            </a:r>
          </a:p>
          <a:p>
            <a:pPr lvl="3"/>
            <a:r>
              <a:rPr lang="en-US" dirty="0">
                <a:solidFill>
                  <a:srgbClr val="00B050"/>
                </a:solidFill>
              </a:rPr>
              <a:t>F:\Project1\output.txt</a:t>
            </a:r>
          </a:p>
          <a:p>
            <a:pPr lvl="3"/>
            <a:r>
              <a:rPr lang="en-US" dirty="0">
                <a:solidFill>
                  <a:srgbClr val="0070C0"/>
                </a:solidFill>
              </a:rPr>
              <a:t>H:\Projek\output.txt</a:t>
            </a:r>
            <a:endParaRPr lang="en-US" dirty="0"/>
          </a:p>
          <a:p>
            <a:pPr lvl="1"/>
            <a:endParaRPr lang="en-ZA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DAE021-05F7-7CF0-2091-73A389D58759}"/>
              </a:ext>
            </a:extLst>
          </p:cNvPr>
          <p:cNvGrpSpPr/>
          <p:nvPr/>
        </p:nvGrpSpPr>
        <p:grpSpPr>
          <a:xfrm>
            <a:off x="7873641" y="394827"/>
            <a:ext cx="1640452" cy="6087580"/>
            <a:chOff x="6508954" y="373626"/>
            <a:chExt cx="1640452" cy="60875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92A8A4-ACBD-0336-1EC8-1BC8FB91DF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334" r="95484" b="23560"/>
            <a:stretch/>
          </p:blipFill>
          <p:spPr>
            <a:xfrm>
              <a:off x="6508954" y="373626"/>
              <a:ext cx="865239" cy="60875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C6E84C-A511-B390-36CB-DF38A1F7FCAB}"/>
                </a:ext>
              </a:extLst>
            </p:cNvPr>
            <p:cNvSpPr txBox="1"/>
            <p:nvPr/>
          </p:nvSpPr>
          <p:spPr>
            <a:xfrm>
              <a:off x="7132381" y="387453"/>
              <a:ext cx="84557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F:</a:t>
              </a:r>
              <a:endParaRPr lang="en-ZA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C899EB-93C6-F164-4584-7825D40E1EF7}"/>
                </a:ext>
              </a:extLst>
            </p:cNvPr>
            <p:cNvSpPr txBox="1"/>
            <p:nvPr/>
          </p:nvSpPr>
          <p:spPr>
            <a:xfrm>
              <a:off x="7267575" y="736170"/>
              <a:ext cx="244730" cy="2330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ZA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065740-5452-7C73-1AEF-412F29544C54}"/>
                </a:ext>
              </a:extLst>
            </p:cNvPr>
            <p:cNvSpPr txBox="1"/>
            <p:nvPr/>
          </p:nvSpPr>
          <p:spPr>
            <a:xfrm>
              <a:off x="7151431" y="3110193"/>
              <a:ext cx="84557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Project1</a:t>
              </a:r>
              <a:endParaRPr lang="en-ZA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2B1BA5-02A8-D2D3-34DB-1DEB5F3A2188}"/>
                </a:ext>
              </a:extLst>
            </p:cNvPr>
            <p:cNvSpPr txBox="1"/>
            <p:nvPr/>
          </p:nvSpPr>
          <p:spPr>
            <a:xfrm>
              <a:off x="7253287" y="5880847"/>
              <a:ext cx="244730" cy="580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ZA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D90CB0-122D-CFD0-B3BC-7DCCD68E9BA4}"/>
                </a:ext>
              </a:extLst>
            </p:cNvPr>
            <p:cNvSpPr txBox="1"/>
            <p:nvPr/>
          </p:nvSpPr>
          <p:spPr>
            <a:xfrm>
              <a:off x="7303831" y="3697809"/>
              <a:ext cx="84557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csv data</a:t>
              </a:r>
              <a:endParaRPr lang="en-ZA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4DC5552-A0AD-9704-B966-9DE41969829D}"/>
              </a:ext>
            </a:extLst>
          </p:cNvPr>
          <p:cNvSpPr/>
          <p:nvPr/>
        </p:nvSpPr>
        <p:spPr>
          <a:xfrm>
            <a:off x="7870262" y="373626"/>
            <a:ext cx="1657350" cy="61245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3023F7-09B2-A37D-3BA5-A52F9C5FBA9A}"/>
              </a:ext>
            </a:extLst>
          </p:cNvPr>
          <p:cNvGrpSpPr/>
          <p:nvPr/>
        </p:nvGrpSpPr>
        <p:grpSpPr>
          <a:xfrm>
            <a:off x="9842704" y="373626"/>
            <a:ext cx="1640452" cy="6087580"/>
            <a:chOff x="6508954" y="373626"/>
            <a:chExt cx="1640452" cy="60875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44CFEF4-96E4-6A8E-579D-C168DBC384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334" r="95484" b="23560"/>
            <a:stretch/>
          </p:blipFill>
          <p:spPr>
            <a:xfrm>
              <a:off x="6508954" y="373626"/>
              <a:ext cx="865239" cy="608758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8FC331-B987-055B-2FE7-D4AEED1AA03B}"/>
                </a:ext>
              </a:extLst>
            </p:cNvPr>
            <p:cNvSpPr txBox="1"/>
            <p:nvPr/>
          </p:nvSpPr>
          <p:spPr>
            <a:xfrm>
              <a:off x="7132381" y="387453"/>
              <a:ext cx="84557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H:</a:t>
              </a:r>
              <a:endParaRPr lang="en-ZA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10FACC-DAD5-333D-4F32-45D9E4EA34C0}"/>
                </a:ext>
              </a:extLst>
            </p:cNvPr>
            <p:cNvSpPr txBox="1"/>
            <p:nvPr/>
          </p:nvSpPr>
          <p:spPr>
            <a:xfrm>
              <a:off x="7267575" y="736170"/>
              <a:ext cx="244730" cy="2330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ZA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80B6FE-91FB-955C-9440-F26A6C90ADFD}"/>
                </a:ext>
              </a:extLst>
            </p:cNvPr>
            <p:cNvSpPr txBox="1"/>
            <p:nvPr/>
          </p:nvSpPr>
          <p:spPr>
            <a:xfrm>
              <a:off x="7151431" y="3110193"/>
              <a:ext cx="84557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Projek</a:t>
              </a:r>
              <a:endParaRPr lang="en-ZA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1B8A24-544C-F4B7-5AC3-0EEE93EC2E5E}"/>
                </a:ext>
              </a:extLst>
            </p:cNvPr>
            <p:cNvSpPr txBox="1"/>
            <p:nvPr/>
          </p:nvSpPr>
          <p:spPr>
            <a:xfrm>
              <a:off x="7253287" y="5880847"/>
              <a:ext cx="244730" cy="580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ZA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198BEC-8162-8587-C6BF-AFA1B29B5729}"/>
                </a:ext>
              </a:extLst>
            </p:cNvPr>
            <p:cNvSpPr txBox="1"/>
            <p:nvPr/>
          </p:nvSpPr>
          <p:spPr>
            <a:xfrm>
              <a:off x="7303831" y="3697809"/>
              <a:ext cx="84557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csv data</a:t>
              </a:r>
              <a:endParaRPr lang="en-ZA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AE7C30F-9712-D9B5-B792-1DACFBBB8C27}"/>
              </a:ext>
            </a:extLst>
          </p:cNvPr>
          <p:cNvSpPr/>
          <p:nvPr/>
        </p:nvSpPr>
        <p:spPr>
          <a:xfrm>
            <a:off x="9839325" y="352425"/>
            <a:ext cx="1657350" cy="612457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46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Commit without </a:t>
            </a:r>
            <a:r>
              <a:rPr lang="en-ZA" dirty="0" err="1"/>
              <a:t>Gitbash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ECB10-0FFC-4562-A9D1-B17EC41D5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325" b="25439"/>
          <a:stretch/>
        </p:blipFill>
        <p:spPr>
          <a:xfrm>
            <a:off x="347472" y="1124565"/>
            <a:ext cx="10689336" cy="492876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2168790-F858-0E17-5DE3-8CF402AACEDC}"/>
              </a:ext>
            </a:extLst>
          </p:cNvPr>
          <p:cNvSpPr/>
          <p:nvPr/>
        </p:nvSpPr>
        <p:spPr>
          <a:xfrm>
            <a:off x="6955662" y="1708882"/>
            <a:ext cx="405352" cy="11689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Box 5"/>
          <p:cNvSpPr txBox="1"/>
          <p:nvPr/>
        </p:nvSpPr>
        <p:spPr>
          <a:xfrm>
            <a:off x="9326879" y="493776"/>
            <a:ext cx="238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git add filename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49343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Commit without </a:t>
            </a:r>
            <a:r>
              <a:rPr lang="en-ZA" dirty="0" err="1"/>
              <a:t>Gitbash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888366" y="493776"/>
            <a:ext cx="289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git commit –m “message”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AF4FB-845D-7C40-6AF8-962EF41A9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25" b="28283"/>
          <a:stretch/>
        </p:blipFill>
        <p:spPr>
          <a:xfrm>
            <a:off x="155448" y="1157097"/>
            <a:ext cx="11164824" cy="474078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10DBDCF-DFC2-DEB0-25F5-803715A6C0DF}"/>
              </a:ext>
            </a:extLst>
          </p:cNvPr>
          <p:cNvSpPr/>
          <p:nvPr/>
        </p:nvSpPr>
        <p:spPr>
          <a:xfrm>
            <a:off x="7172010" y="1689214"/>
            <a:ext cx="564967" cy="3827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670019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Commit without </a:t>
            </a:r>
            <a:r>
              <a:rPr lang="en-ZA" dirty="0" err="1"/>
              <a:t>Gitbash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849032" y="493776"/>
            <a:ext cx="310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git commit –m “message”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07D0AD-1DE8-E073-1F87-C15257E3B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400"/>
          <a:stretch/>
        </p:blipFill>
        <p:spPr>
          <a:xfrm>
            <a:off x="1868212" y="1316736"/>
            <a:ext cx="6809656" cy="449884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37775C3-6068-21D6-4468-D8EEA17453C5}"/>
              </a:ext>
            </a:extLst>
          </p:cNvPr>
          <p:cNvSpPr/>
          <p:nvPr/>
        </p:nvSpPr>
        <p:spPr>
          <a:xfrm>
            <a:off x="5841790" y="1571261"/>
            <a:ext cx="2318993" cy="5656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792126-BD6F-AC3E-692E-EB884F263C55}"/>
              </a:ext>
            </a:extLst>
          </p:cNvPr>
          <p:cNvSpPr/>
          <p:nvPr/>
        </p:nvSpPr>
        <p:spPr>
          <a:xfrm>
            <a:off x="8112901" y="2802236"/>
            <a:ext cx="564967" cy="3827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244612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Commit without </a:t>
            </a:r>
            <a:r>
              <a:rPr lang="en-ZA" dirty="0" err="1"/>
              <a:t>Gitbash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9326880" y="493776"/>
            <a:ext cx="2624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git pull origin main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7D0AD-1DE8-E073-1F87-C15257E3B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533"/>
          <a:stretch/>
        </p:blipFill>
        <p:spPr>
          <a:xfrm>
            <a:off x="2325412" y="1243584"/>
            <a:ext cx="6809656" cy="476402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2792126-BD6F-AC3E-692E-EB884F263C55}"/>
              </a:ext>
            </a:extLst>
          </p:cNvPr>
          <p:cNvSpPr/>
          <p:nvPr/>
        </p:nvSpPr>
        <p:spPr>
          <a:xfrm>
            <a:off x="8206116" y="1379678"/>
            <a:ext cx="564967" cy="3827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477907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Commit without </a:t>
            </a:r>
            <a:r>
              <a:rPr lang="en-ZA" dirty="0" err="1"/>
              <a:t>Gitbash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9326880" y="493776"/>
            <a:ext cx="2624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git push origin main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7D0AD-1DE8-E073-1F87-C15257E3B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533"/>
          <a:stretch/>
        </p:blipFill>
        <p:spPr>
          <a:xfrm>
            <a:off x="2325412" y="1243584"/>
            <a:ext cx="6809656" cy="476402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2792126-BD6F-AC3E-692E-EB884F263C55}"/>
              </a:ext>
            </a:extLst>
          </p:cNvPr>
          <p:cNvSpPr/>
          <p:nvPr/>
        </p:nvSpPr>
        <p:spPr>
          <a:xfrm>
            <a:off x="8626740" y="1379678"/>
            <a:ext cx="564967" cy="3827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191385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1D4B541E939548B38C990A718A5E80" ma:contentTypeVersion="15" ma:contentTypeDescription="Create a new document." ma:contentTypeScope="" ma:versionID="2c387fefa9b1a621a6434c76e44d6650">
  <xsd:schema xmlns:xsd="http://www.w3.org/2001/XMLSchema" xmlns:xs="http://www.w3.org/2001/XMLSchema" xmlns:p="http://schemas.microsoft.com/office/2006/metadata/properties" xmlns:ns1="http://schemas.microsoft.com/sharepoint/v3" xmlns:ns3="db9ab674-d8dc-47ac-9980-566e0671a63b" xmlns:ns4="56ae5ccf-1993-473f-9eb7-c6cb017b685e" targetNamespace="http://schemas.microsoft.com/office/2006/metadata/properties" ma:root="true" ma:fieldsID="8fdf6f9f646609539ad8a7f322dfd32e" ns1:_="" ns3:_="" ns4:_="">
    <xsd:import namespace="http://schemas.microsoft.com/sharepoint/v3"/>
    <xsd:import namespace="db9ab674-d8dc-47ac-9980-566e0671a63b"/>
    <xsd:import namespace="56ae5ccf-1993-473f-9eb7-c6cb017b685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1:_ip_UnifiedCompliancePolicyProperties" minOccurs="0"/>
                <xsd:element ref="ns1:_ip_UnifiedCompliancePolicyUIActio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9ab674-d8dc-47ac-9980-566e0671a63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ae5ccf-1993-473f-9eb7-c6cb017b6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0C6CDE4-C133-48FE-B0D9-E3E71CCA16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844235-3B20-4CAF-B4FB-99E3E6538B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b9ab674-d8dc-47ac-9980-566e0671a63b"/>
    <ds:schemaRef ds:uri="56ae5ccf-1993-473f-9eb7-c6cb017b68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9F6BB5-E840-45AF-B461-85336715A425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56ae5ccf-1993-473f-9eb7-c6cb017b685e"/>
    <ds:schemaRef ds:uri="http://purl.org/dc/dcmitype/"/>
    <ds:schemaRef ds:uri="http://schemas.microsoft.com/sharepoint/v3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db9ab674-d8dc-47ac-9980-566e0671a63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79</TotalTime>
  <Words>2828</Words>
  <Application>Microsoft Office PowerPoint</Application>
  <PresentationFormat>Widescreen</PresentationFormat>
  <Paragraphs>676</Paragraphs>
  <Slides>94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2" baseType="lpstr">
      <vt:lpstr>Arial</vt:lpstr>
      <vt:lpstr>Cambria Math</vt:lpstr>
      <vt:lpstr>Century Schoolbook</vt:lpstr>
      <vt:lpstr>Consolas</vt:lpstr>
      <vt:lpstr>Courier New</vt:lpstr>
      <vt:lpstr>SFMono-Regular</vt:lpstr>
      <vt:lpstr>Wingdings 2</vt:lpstr>
      <vt:lpstr>View</vt:lpstr>
      <vt:lpstr>Chapter 1</vt:lpstr>
      <vt:lpstr>PowerPoint Presentation</vt:lpstr>
      <vt:lpstr>R system</vt:lpstr>
      <vt:lpstr>R Studio</vt:lpstr>
      <vt:lpstr>R objects</vt:lpstr>
      <vt:lpstr>Interpretive language</vt:lpstr>
      <vt:lpstr>Escape sequences</vt:lpstr>
      <vt:lpstr>R projects</vt:lpstr>
      <vt:lpstr>R projects</vt:lpstr>
      <vt:lpstr>HELP</vt:lpstr>
      <vt:lpstr>Assignment</vt:lpstr>
      <vt:lpstr>Assignment</vt:lpstr>
      <vt:lpstr>Packages</vt:lpstr>
      <vt:lpstr>Finding objects</vt:lpstr>
      <vt:lpstr>Simple functions</vt:lpstr>
      <vt:lpstr>Functions</vt:lpstr>
      <vt:lpstr>Default function arguments</vt:lpstr>
      <vt:lpstr>pmatch()</vt:lpstr>
      <vt:lpstr>Returning output</vt:lpstr>
      <vt:lpstr>Returning output</vt:lpstr>
      <vt:lpstr>Returning output</vt:lpstr>
      <vt:lpstr>Returning output</vt:lpstr>
      <vt:lpstr>invisible()</vt:lpstr>
      <vt:lpstr>New line</vt:lpstr>
      <vt:lpstr>Computations by a computer</vt:lpstr>
      <vt:lpstr>R Markdown</vt:lpstr>
      <vt:lpstr>R Markdown</vt:lpstr>
      <vt:lpstr>RStudio template</vt:lpstr>
      <vt:lpstr>YAML</vt:lpstr>
      <vt:lpstr>YAML</vt:lpstr>
      <vt:lpstr>YAML</vt:lpstr>
      <vt:lpstr>YAML</vt:lpstr>
      <vt:lpstr>YAML</vt:lpstr>
      <vt:lpstr>Text</vt:lpstr>
      <vt:lpstr>Text</vt:lpstr>
      <vt:lpstr>Text</vt:lpstr>
      <vt:lpstr>Text</vt:lpstr>
      <vt:lpstr>Code chunks</vt:lpstr>
      <vt:lpstr>Code chunks</vt:lpstr>
      <vt:lpstr>Code chunks</vt:lpstr>
      <vt:lpstr>Code chunks</vt:lpstr>
      <vt:lpstr>More on RMarkdown</vt:lpstr>
      <vt:lpstr>More on RMarkdown</vt:lpstr>
      <vt:lpstr>Git and GitHub</vt:lpstr>
      <vt:lpstr>Git and GitHub</vt:lpstr>
      <vt:lpstr>Install Git to local PC</vt:lpstr>
      <vt:lpstr>Install Git to local PC</vt:lpstr>
      <vt:lpstr>Create GitHub account</vt:lpstr>
      <vt:lpstr>Create cloud repository</vt:lpstr>
      <vt:lpstr>Visual Studio Code</vt:lpstr>
      <vt:lpstr>Once off / FHARGA every time you log in</vt:lpstr>
      <vt:lpstr>Once off / FHARGA every time you log in</vt:lpstr>
      <vt:lpstr>Clone repository</vt:lpstr>
      <vt:lpstr>Create your files in the local repository</vt:lpstr>
      <vt:lpstr>Pull, Commit and Push</vt:lpstr>
      <vt:lpstr>Returning to your project</vt:lpstr>
      <vt:lpstr>.gitignore</vt:lpstr>
      <vt:lpstr>Git without Visual Studio Code</vt:lpstr>
      <vt:lpstr>Clone repository</vt:lpstr>
      <vt:lpstr>Clone repository</vt:lpstr>
      <vt:lpstr>Pull, commit and push</vt:lpstr>
      <vt:lpstr>Pull, commit and push</vt:lpstr>
      <vt:lpstr>Git bash commands</vt:lpstr>
      <vt:lpstr>Working with Git/GitHub</vt:lpstr>
      <vt:lpstr>Branching</vt:lpstr>
      <vt:lpstr>Branching</vt:lpstr>
      <vt:lpstr>Branching</vt:lpstr>
      <vt:lpstr>Branching: Conflicts</vt:lpstr>
      <vt:lpstr>Branching: Conflicts</vt:lpstr>
      <vt:lpstr>Branching: Conflicts</vt:lpstr>
      <vt:lpstr>RStudio</vt:lpstr>
      <vt:lpstr>RStudio</vt:lpstr>
      <vt:lpstr>RStudio</vt:lpstr>
      <vt:lpstr>RStudio</vt:lpstr>
      <vt:lpstr>RStudio</vt:lpstr>
      <vt:lpstr>RStudio</vt:lpstr>
      <vt:lpstr>RStudio</vt:lpstr>
      <vt:lpstr>GitHub</vt:lpstr>
      <vt:lpstr>GitHub</vt:lpstr>
      <vt:lpstr>GitHub</vt:lpstr>
      <vt:lpstr>GitHub</vt:lpstr>
      <vt:lpstr>GitHub</vt:lpstr>
      <vt:lpstr>Clone repository</vt:lpstr>
      <vt:lpstr>Clone repository</vt:lpstr>
      <vt:lpstr>Clone repository</vt:lpstr>
      <vt:lpstr>RStudio</vt:lpstr>
      <vt:lpstr>RStudio</vt:lpstr>
      <vt:lpstr>RStudio</vt:lpstr>
      <vt:lpstr>RStudio</vt:lpstr>
      <vt:lpstr>Commit without Gitbash</vt:lpstr>
      <vt:lpstr>Commit without Gitbash</vt:lpstr>
      <vt:lpstr>Commit without Gitbash</vt:lpstr>
      <vt:lpstr>Commit without Gitbash</vt:lpstr>
      <vt:lpstr>Commit without Gitbash</vt:lpstr>
    </vt:vector>
  </TitlesOfParts>
  <Company>Stellenbosch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6</dc:title>
  <dc:creator>Lubbe, S [slubbe@sun.ac.za]</dc:creator>
  <cp:lastModifiedBy>Lubbe, S [slubbe@sun.ac.za]</cp:lastModifiedBy>
  <cp:revision>208</cp:revision>
  <dcterms:created xsi:type="dcterms:W3CDTF">2020-01-22T07:58:37Z</dcterms:created>
  <dcterms:modified xsi:type="dcterms:W3CDTF">2024-01-29T17:17:24Z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0x0101008F1D4B541E939548B38C990A718A5E80</vt:lpwstr>
  </property>
</Properties>
</file>